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webextensions/taskpanes.xml" ContentType="application/vnd.ms-office.webextensiontaskpanes+xml"/>
  <Override PartName="/ppt/webextensions/webextension1.xml" ContentType="application/vnd.ms-office.webextens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3.xml" ContentType="application/vnd.openxmlformats-officedocument.theme+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4.xml" ContentType="application/vnd.openxmlformats-officedocument.theme+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theme/theme5.xml" ContentType="application/vnd.openxmlformats-officedocument.theme+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6.xml" ContentType="application/vnd.openxmlformats-officedocument.theme+xml"/>
  <Override PartName="/ppt/theme/theme7.xml" ContentType="application/vnd.openxmlformats-officedocument.theme+xml"/>
  <Override PartName="/ppt/theme/theme8.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thumbnail" Target="docProps/thumbnail.jpeg"/><Relationship Id="rId2" Type="http://schemas.openxmlformats.org/officeDocument/2006/relationships/officeDocument" Target="ppt/presentation.xml"/><Relationship Id="rId1" Type="http://schemas.microsoft.com/office/2011/relationships/webextensiontaskpanes" Target="ppt/webextensions/taskpanes.xml"/><Relationship Id="rId6" Type="http://schemas.openxmlformats.org/officeDocument/2006/relationships/custom-properties" Target="docProps/custom.xml"/><Relationship Id="rId5" Type="http://schemas.openxmlformats.org/officeDocument/2006/relationships/extended-properties" Target="docProps/app.xml"/><Relationship Id="rId4" Type="http://schemas.openxmlformats.org/package/2006/relationships/metadata/core-properties" Target="docProps/core.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897" r:id="rId4"/>
    <p:sldMasterId id="2147483902" r:id="rId5"/>
    <p:sldMasterId id="2147483910" r:id="rId6"/>
    <p:sldMasterId id="2147483956" r:id="rId7"/>
    <p:sldMasterId id="2147483933" r:id="rId8"/>
    <p:sldMasterId id="2147483951" r:id="rId9"/>
  </p:sldMasterIdLst>
  <p:notesMasterIdLst>
    <p:notesMasterId r:id="rId19"/>
  </p:notesMasterIdLst>
  <p:handoutMasterIdLst>
    <p:handoutMasterId r:id="rId20"/>
  </p:handoutMasterIdLst>
  <p:sldIdLst>
    <p:sldId id="276" r:id="rId10"/>
    <p:sldId id="278" r:id="rId11"/>
    <p:sldId id="279" r:id="rId12"/>
    <p:sldId id="282" r:id="rId13"/>
    <p:sldId id="283" r:id="rId14"/>
    <p:sldId id="284" r:id="rId15"/>
    <p:sldId id="285" r:id="rId16"/>
    <p:sldId id="286" r:id="rId17"/>
    <p:sldId id="287" r:id="rId18"/>
  </p:sldIdLst>
  <p:sldSz cx="16256000" cy="9144000"/>
  <p:notesSz cx="16256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ED335"/>
    <a:srgbClr val="EFB03A"/>
    <a:srgbClr val="9F9F9F"/>
    <a:srgbClr val="B9B9B9"/>
    <a:srgbClr val="929292"/>
    <a:srgbClr val="EF25E1"/>
    <a:srgbClr val="0097A9"/>
    <a:srgbClr val="CCEAEE"/>
    <a:srgbClr val="C7D1DE"/>
    <a:srgbClr val="98D5DD"/>
  </p:clrMru>
  <p:extLst>
    <p:ext uri="{E76CE94A-603C-4142-B9EB-6D1370010A27}">
      <p14:discardImageEditData xmlns:p14="http://schemas.microsoft.com/office/powerpoint/2010/main" val="0"/>
    </p:ext>
    <p:ext uri="{D31A062A-798A-4329-ABDD-BBA856620510}">
      <p14:defaultImageDpi xmlns:p14="http://schemas.microsoft.com/office/powerpoint/2010/main" val="96"/>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F06A95B7-91A3-4FCD-86D4-6CA70B1AD3A9}" v="95" dt="2026-02-05T11:53:45.666"/>
  </p1510:revLst>
</p1510:revInfo>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7774" autoAdjust="0"/>
  </p:normalViewPr>
  <p:slideViewPr>
    <p:cSldViewPr snapToGrid="0">
      <p:cViewPr varScale="1">
        <p:scale>
          <a:sx n="63" d="100"/>
          <a:sy n="63" d="100"/>
        </p:scale>
        <p:origin x="629" y="67"/>
      </p:cViewPr>
      <p:guideLst>
        <p:guide orient="horz" pos="2880"/>
        <p:guide pos="2160"/>
      </p:guideLst>
    </p:cSldViewPr>
  </p:slideViewPr>
  <p:notesTextViewPr>
    <p:cViewPr>
      <p:scale>
        <a:sx n="100" d="100"/>
        <a:sy n="100" d="100"/>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5.xml"/><Relationship Id="rId13" Type="http://schemas.openxmlformats.org/officeDocument/2006/relationships/slide" Target="slides/slide4.xml"/><Relationship Id="rId18" Type="http://schemas.openxmlformats.org/officeDocument/2006/relationships/slide" Target="slides/slide9.xml"/><Relationship Id="rId3" Type="http://schemas.openxmlformats.org/officeDocument/2006/relationships/customXml" Target="../customXml/item3.xml"/><Relationship Id="rId21" Type="http://schemas.openxmlformats.org/officeDocument/2006/relationships/presProps" Target="presProps.xml"/><Relationship Id="rId7" Type="http://schemas.openxmlformats.org/officeDocument/2006/relationships/slideMaster" Target="slideMasters/slideMaster4.xml"/><Relationship Id="rId12" Type="http://schemas.openxmlformats.org/officeDocument/2006/relationships/slide" Target="slides/slide3.xml"/><Relationship Id="rId17" Type="http://schemas.openxmlformats.org/officeDocument/2006/relationships/slide" Target="slides/slide8.xml"/><Relationship Id="rId25" Type="http://schemas.microsoft.com/office/2015/10/relationships/revisionInfo" Target="revisionInfo.xml"/><Relationship Id="rId2" Type="http://schemas.openxmlformats.org/officeDocument/2006/relationships/customXml" Target="../customXml/item2.xml"/><Relationship Id="rId16" Type="http://schemas.openxmlformats.org/officeDocument/2006/relationships/slide" Target="slides/slide7.xml"/><Relationship Id="rId20" Type="http://schemas.openxmlformats.org/officeDocument/2006/relationships/handoutMaster" Target="handoutMasters/handoutMaster1.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2.xml"/><Relationship Id="rId24" Type="http://schemas.openxmlformats.org/officeDocument/2006/relationships/tableStyles" Target="tableStyles.xml"/><Relationship Id="rId5" Type="http://schemas.openxmlformats.org/officeDocument/2006/relationships/slideMaster" Target="slideMasters/slideMaster2.xml"/><Relationship Id="rId15" Type="http://schemas.openxmlformats.org/officeDocument/2006/relationships/slide" Target="slides/slide6.xml"/><Relationship Id="rId23" Type="http://schemas.openxmlformats.org/officeDocument/2006/relationships/theme" Target="theme/theme1.xml"/><Relationship Id="rId10" Type="http://schemas.openxmlformats.org/officeDocument/2006/relationships/slide" Target="slides/slide1.xml"/><Relationship Id="rId19"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Master" Target="slideMasters/slideMaster6.xml"/><Relationship Id="rId14" Type="http://schemas.openxmlformats.org/officeDocument/2006/relationships/slide" Target="slides/slide5.xml"/><Relationship Id="rId22"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8.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12AF34AD-F03B-4FCC-A905-C259F7E7255A}"/>
              </a:ext>
            </a:extLst>
          </p:cNvPr>
          <p:cNvSpPr>
            <a:spLocks noGrp="1"/>
          </p:cNvSpPr>
          <p:nvPr>
            <p:ph type="hdr" sz="quarter"/>
          </p:nvPr>
        </p:nvSpPr>
        <p:spPr>
          <a:xfrm>
            <a:off x="0" y="0"/>
            <a:ext cx="7043738" cy="458788"/>
          </a:xfrm>
          <a:prstGeom prst="rect">
            <a:avLst/>
          </a:prstGeom>
        </p:spPr>
        <p:txBody>
          <a:bodyPr vert="horz" lIns="91440" tIns="45720" rIns="91440" bIns="45720" rtlCol="0"/>
          <a:lstStyle>
            <a:lvl1pPr algn="l">
              <a:defRPr sz="1200"/>
            </a:lvl1pPr>
          </a:lstStyle>
          <a:p>
            <a:endParaRPr lang="en-GB" dirty="0"/>
          </a:p>
        </p:txBody>
      </p:sp>
      <p:sp>
        <p:nvSpPr>
          <p:cNvPr id="3" name="Date Placeholder 2">
            <a:extLst>
              <a:ext uri="{FF2B5EF4-FFF2-40B4-BE49-F238E27FC236}">
                <a16:creationId xmlns:a16="http://schemas.microsoft.com/office/drawing/2014/main" id="{17F79ADB-1ABD-4395-9516-7A28E16E51EB}"/>
              </a:ext>
            </a:extLst>
          </p:cNvPr>
          <p:cNvSpPr>
            <a:spLocks noGrp="1"/>
          </p:cNvSpPr>
          <p:nvPr>
            <p:ph type="dt" sz="quarter" idx="1"/>
          </p:nvPr>
        </p:nvSpPr>
        <p:spPr>
          <a:xfrm>
            <a:off x="9207500" y="0"/>
            <a:ext cx="7045325" cy="458788"/>
          </a:xfrm>
          <a:prstGeom prst="rect">
            <a:avLst/>
          </a:prstGeom>
        </p:spPr>
        <p:txBody>
          <a:bodyPr vert="horz" lIns="91440" tIns="45720" rIns="91440" bIns="45720" rtlCol="0"/>
          <a:lstStyle>
            <a:lvl1pPr algn="r">
              <a:defRPr sz="1200"/>
            </a:lvl1pPr>
          </a:lstStyle>
          <a:p>
            <a:fld id="{7E96F64C-A6EA-4D30-8F6F-207E6D8A5736}" type="datetimeFigureOut">
              <a:rPr lang="en-GB" smtClean="0"/>
              <a:t>11/02/2026</a:t>
            </a:fld>
            <a:endParaRPr lang="en-GB" dirty="0"/>
          </a:p>
        </p:txBody>
      </p:sp>
      <p:sp>
        <p:nvSpPr>
          <p:cNvPr id="4" name="Footer Placeholder 3">
            <a:extLst>
              <a:ext uri="{FF2B5EF4-FFF2-40B4-BE49-F238E27FC236}">
                <a16:creationId xmlns:a16="http://schemas.microsoft.com/office/drawing/2014/main" id="{E7FA6EF5-6A30-48E5-86A7-B845C3DFBA4E}"/>
              </a:ext>
            </a:extLst>
          </p:cNvPr>
          <p:cNvSpPr>
            <a:spLocks noGrp="1"/>
          </p:cNvSpPr>
          <p:nvPr>
            <p:ph type="ftr" sz="quarter" idx="2"/>
          </p:nvPr>
        </p:nvSpPr>
        <p:spPr>
          <a:xfrm>
            <a:off x="0" y="8685213"/>
            <a:ext cx="7043738" cy="458787"/>
          </a:xfrm>
          <a:prstGeom prst="rect">
            <a:avLst/>
          </a:prstGeom>
        </p:spPr>
        <p:txBody>
          <a:bodyPr vert="horz" lIns="91440" tIns="45720" rIns="91440" bIns="45720" rtlCol="0" anchor="b"/>
          <a:lstStyle>
            <a:lvl1pPr algn="l">
              <a:defRPr sz="1200"/>
            </a:lvl1pPr>
          </a:lstStyle>
          <a:p>
            <a:endParaRPr lang="en-GB" dirty="0"/>
          </a:p>
        </p:txBody>
      </p:sp>
      <p:sp>
        <p:nvSpPr>
          <p:cNvPr id="5" name="Slide Number Placeholder 4">
            <a:extLst>
              <a:ext uri="{FF2B5EF4-FFF2-40B4-BE49-F238E27FC236}">
                <a16:creationId xmlns:a16="http://schemas.microsoft.com/office/drawing/2014/main" id="{340FA5C3-F50C-433C-ADF9-A540F6B43840}"/>
              </a:ext>
            </a:extLst>
          </p:cNvPr>
          <p:cNvSpPr>
            <a:spLocks noGrp="1"/>
          </p:cNvSpPr>
          <p:nvPr>
            <p:ph type="sldNum" sz="quarter" idx="3"/>
          </p:nvPr>
        </p:nvSpPr>
        <p:spPr>
          <a:xfrm>
            <a:off x="9207500" y="8685213"/>
            <a:ext cx="7045325" cy="458787"/>
          </a:xfrm>
          <a:prstGeom prst="rect">
            <a:avLst/>
          </a:prstGeom>
        </p:spPr>
        <p:txBody>
          <a:bodyPr vert="horz" lIns="91440" tIns="45720" rIns="91440" bIns="45720" rtlCol="0" anchor="b"/>
          <a:lstStyle>
            <a:lvl1pPr algn="r">
              <a:defRPr sz="1200"/>
            </a:lvl1pPr>
          </a:lstStyle>
          <a:p>
            <a:fld id="{4684B978-5BC6-4E2E-9C92-7C2758F321F4}" type="slidenum">
              <a:rPr lang="en-GB" smtClean="0"/>
              <a:t>‹#›</a:t>
            </a:fld>
            <a:endParaRPr lang="en-GB" dirty="0"/>
          </a:p>
        </p:txBody>
      </p:sp>
    </p:spTree>
    <p:extLst>
      <p:ext uri="{BB962C8B-B14F-4D97-AF65-F5344CB8AC3E}">
        <p14:creationId xmlns:p14="http://schemas.microsoft.com/office/powerpoint/2010/main" val="412256369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7043738"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9207500" y="0"/>
            <a:ext cx="7045325" cy="458788"/>
          </a:xfrm>
          <a:prstGeom prst="rect">
            <a:avLst/>
          </a:prstGeom>
        </p:spPr>
        <p:txBody>
          <a:bodyPr vert="horz" lIns="91440" tIns="45720" rIns="91440" bIns="45720" rtlCol="0"/>
          <a:lstStyle>
            <a:lvl1pPr algn="r">
              <a:defRPr sz="1200"/>
            </a:lvl1pPr>
          </a:lstStyle>
          <a:p>
            <a:fld id="{82E4061F-76E8-7547-8257-4E48B24CCEA6}" type="datetimeFigureOut">
              <a:rPr lang="en-US" smtClean="0"/>
              <a:t>2/11/2026</a:t>
            </a:fld>
            <a:endParaRPr lang="en-US" dirty="0"/>
          </a:p>
        </p:txBody>
      </p:sp>
      <p:sp>
        <p:nvSpPr>
          <p:cNvPr id="4" name="Slide Image Placeholder 3"/>
          <p:cNvSpPr>
            <a:spLocks noGrp="1" noRot="1" noChangeAspect="1"/>
          </p:cNvSpPr>
          <p:nvPr>
            <p:ph type="sldImg" idx="2"/>
          </p:nvPr>
        </p:nvSpPr>
        <p:spPr>
          <a:xfrm>
            <a:off x="5384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1625600" y="4400550"/>
            <a:ext cx="130048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8685213"/>
            <a:ext cx="7043738"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9207500" y="8685213"/>
            <a:ext cx="7045325" cy="458787"/>
          </a:xfrm>
          <a:prstGeom prst="rect">
            <a:avLst/>
          </a:prstGeom>
        </p:spPr>
        <p:txBody>
          <a:bodyPr vert="horz" lIns="91440" tIns="45720" rIns="91440" bIns="45720" rtlCol="0" anchor="b"/>
          <a:lstStyle>
            <a:lvl1pPr algn="r">
              <a:defRPr sz="1200"/>
            </a:lvl1pPr>
          </a:lstStyle>
          <a:p>
            <a:fld id="{818DC993-C0AB-7145-A5E3-AB377573BF85}" type="slidenum">
              <a:rPr lang="en-US" smtClean="0"/>
              <a:t>‹#›</a:t>
            </a:fld>
            <a:endParaRPr lang="en-US" dirty="0"/>
          </a:p>
        </p:txBody>
      </p:sp>
    </p:spTree>
    <p:extLst>
      <p:ext uri="{BB962C8B-B14F-4D97-AF65-F5344CB8AC3E}">
        <p14:creationId xmlns:p14="http://schemas.microsoft.com/office/powerpoint/2010/main" val="325478579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a:solidFill>
                  <a:schemeClr val="tx1"/>
                </a:solidFill>
                <a:effectLst/>
                <a:latin typeface="+mn-lt"/>
                <a:ea typeface="+mn-ea"/>
                <a:cs typeface="+mn-cs"/>
              </a:rPr>
              <a:t>Intro about me….</a:t>
            </a:r>
          </a:p>
          <a:p>
            <a:endParaRPr lang="en-US" sz="1200" b="0" i="0" kern="120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rPr>
              <a:t>We're here to go through one most persistent dangers in the Construction Industry: the interface between people and construction plant.  </a:t>
            </a:r>
          </a:p>
          <a:p>
            <a:endParaRPr lang="en-US" sz="1200" b="0" i="0" kern="120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rPr>
              <a:t>I see this as our unique opportunity to solve it, but we need your help…</a:t>
            </a:r>
            <a:endParaRPr lang="en-GB" dirty="0"/>
          </a:p>
        </p:txBody>
      </p:sp>
      <p:sp>
        <p:nvSpPr>
          <p:cNvPr id="4" name="Slide Number Placeholder 3"/>
          <p:cNvSpPr>
            <a:spLocks noGrp="1"/>
          </p:cNvSpPr>
          <p:nvPr>
            <p:ph type="sldNum" sz="quarter" idx="5"/>
          </p:nvPr>
        </p:nvSpPr>
        <p:spPr/>
        <p:txBody>
          <a:bodyPr/>
          <a:lstStyle/>
          <a:p>
            <a:fld id="{818DC993-C0AB-7145-A5E3-AB377573BF85}" type="slidenum">
              <a:rPr lang="en-US" smtClean="0"/>
              <a:t>1</a:t>
            </a:fld>
            <a:endParaRPr lang="en-US" dirty="0"/>
          </a:p>
        </p:txBody>
      </p:sp>
    </p:spTree>
    <p:extLst>
      <p:ext uri="{BB962C8B-B14F-4D97-AF65-F5344CB8AC3E}">
        <p14:creationId xmlns:p14="http://schemas.microsoft.com/office/powerpoint/2010/main" val="7060252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a:solidFill>
                  <a:schemeClr val="tx1"/>
                </a:solidFill>
                <a:effectLst/>
                <a:latin typeface="+mn-lt"/>
                <a:ea typeface="+mn-ea"/>
                <a:cs typeface="+mn-cs"/>
              </a:rPr>
              <a:t>The 'Pathway to 2030' </a:t>
            </a:r>
            <a:r>
              <a:rPr lang="en-US" sz="1200" b="0" i="0" kern="1200" dirty="0" err="1">
                <a:solidFill>
                  <a:schemeClr val="tx1"/>
                </a:solidFill>
                <a:effectLst/>
                <a:latin typeface="+mn-lt"/>
                <a:ea typeface="+mn-ea"/>
                <a:cs typeface="+mn-cs"/>
              </a:rPr>
              <a:t>programme</a:t>
            </a:r>
            <a:r>
              <a:rPr lang="en-US" sz="1200" b="0" i="0" kern="1200" dirty="0">
                <a:solidFill>
                  <a:schemeClr val="tx1"/>
                </a:solidFill>
                <a:effectLst/>
                <a:latin typeface="+mn-lt"/>
                <a:ea typeface="+mn-ea"/>
                <a:cs typeface="+mn-cs"/>
              </a:rPr>
              <a:t> is a critical investment for Great Britain. But this monumental undertaking brings a steep rise in activity meaning more heavy plant and vehicles, more plant movements, and an increased likelihood of harm if we don't act now…</a:t>
            </a:r>
            <a:endParaRPr lang="en-GB" dirty="0"/>
          </a:p>
        </p:txBody>
      </p:sp>
      <p:sp>
        <p:nvSpPr>
          <p:cNvPr id="4" name="Slide Number Placeholder 3"/>
          <p:cNvSpPr>
            <a:spLocks noGrp="1"/>
          </p:cNvSpPr>
          <p:nvPr>
            <p:ph type="sldNum" sz="quarter" idx="5"/>
          </p:nvPr>
        </p:nvSpPr>
        <p:spPr/>
        <p:txBody>
          <a:bodyPr/>
          <a:lstStyle/>
          <a:p>
            <a:fld id="{818DC993-C0AB-7145-A5E3-AB377573BF85}" type="slidenum">
              <a:rPr lang="en-US" smtClean="0"/>
              <a:t>2</a:t>
            </a:fld>
            <a:endParaRPr lang="en-US" dirty="0"/>
          </a:p>
        </p:txBody>
      </p:sp>
    </p:spTree>
    <p:extLst>
      <p:ext uri="{BB962C8B-B14F-4D97-AF65-F5344CB8AC3E}">
        <p14:creationId xmlns:p14="http://schemas.microsoft.com/office/powerpoint/2010/main" val="205189175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a:solidFill>
                  <a:schemeClr val="tx1"/>
                </a:solidFill>
                <a:effectLst/>
                <a:latin typeface="+mn-lt"/>
                <a:ea typeface="+mn-ea"/>
                <a:cs typeface="+mn-cs"/>
              </a:rPr>
              <a:t>In UK industry, being struck by a moving vehicle is a leading cause of death. Thousands more suffer serious, life-changing injuries. Given the power and size of this equipment, when impact incidents happen, the outcome is almost always severe. This is not an acceptable cost of doing business!</a:t>
            </a:r>
            <a:endParaRPr lang="en-GB" dirty="0"/>
          </a:p>
        </p:txBody>
      </p:sp>
      <p:sp>
        <p:nvSpPr>
          <p:cNvPr id="4" name="Slide Number Placeholder 3"/>
          <p:cNvSpPr>
            <a:spLocks noGrp="1"/>
          </p:cNvSpPr>
          <p:nvPr>
            <p:ph type="sldNum" sz="quarter" idx="5"/>
          </p:nvPr>
        </p:nvSpPr>
        <p:spPr/>
        <p:txBody>
          <a:bodyPr/>
          <a:lstStyle/>
          <a:p>
            <a:fld id="{818DC993-C0AB-7145-A5E3-AB377573BF85}" type="slidenum">
              <a:rPr lang="en-US" smtClean="0"/>
              <a:t>3</a:t>
            </a:fld>
            <a:endParaRPr lang="en-US" dirty="0"/>
          </a:p>
        </p:txBody>
      </p:sp>
    </p:spTree>
    <p:extLst>
      <p:ext uri="{BB962C8B-B14F-4D97-AF65-F5344CB8AC3E}">
        <p14:creationId xmlns:p14="http://schemas.microsoft.com/office/powerpoint/2010/main" val="378246738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Hazards are present on our construction sites every single day. We have operator blind spots, restricted spaces, maneuvering plant and vehicles, close proximity to expensive assets and HV electricity, extreme weather worsening visibility, steep gradients, undulating ground and unprotected edges, temporary access roads and temporary access tracks, increased flooding, constantly changing site conditions, and human factors like distraction and complacency. </a:t>
            </a:r>
            <a:endParaRPr lang="en-GB" sz="1200" kern="1200" dirty="0">
              <a:solidFill>
                <a:schemeClr val="tx1"/>
              </a:solidFill>
              <a:effectLst/>
              <a:latin typeface="+mn-lt"/>
              <a:ea typeface="+mn-ea"/>
              <a:cs typeface="+mn-cs"/>
            </a:endParaRP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The current systems of managing the associated risks with the increased volume of activity is not enough.</a:t>
            </a:r>
            <a:endParaRPr lang="en-GB"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818DC993-C0AB-7145-A5E3-AB377573BF85}" type="slidenum">
              <a:rPr lang="en-US" smtClean="0"/>
              <a:t>4</a:t>
            </a:fld>
            <a:endParaRPr lang="en-US" dirty="0"/>
          </a:p>
        </p:txBody>
      </p:sp>
    </p:spTree>
    <p:extLst>
      <p:ext uri="{BB962C8B-B14F-4D97-AF65-F5344CB8AC3E}">
        <p14:creationId xmlns:p14="http://schemas.microsoft.com/office/powerpoint/2010/main" val="338807217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005B4E6-BF32-A872-DD88-1F619C44429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8A27419-47E8-BC8C-0302-A3FA37D2F01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6BEE50D-0651-40BA-6C2A-8EFCE8880248}"/>
              </a:ext>
            </a:extLst>
          </p:cNvPr>
          <p:cNvSpPr>
            <a:spLocks noGrp="1"/>
          </p:cNvSpPr>
          <p:nvPr>
            <p:ph type="body" idx="1"/>
          </p:nvPr>
        </p:nvSpPr>
        <p:spPr/>
        <p:txBody>
          <a:bodyPr/>
          <a:lstStyle/>
          <a:p>
            <a:r>
              <a:rPr lang="en-US" sz="1200" kern="1200" dirty="0">
                <a:solidFill>
                  <a:schemeClr val="tx1"/>
                </a:solidFill>
                <a:effectLst/>
                <a:latin typeface="+mn-lt"/>
                <a:ea typeface="+mn-ea"/>
                <a:cs typeface="+mn-cs"/>
              </a:rPr>
              <a:t>We are here to find a better way for the Pathway to 2030. We're looking for innovative solutions that are ready for operational pilots. Our aim is to reduce incidents and subsequent harm, improve reliability and efficiency, and to embed the most successful solutions into our minimum standards and contractual requirements, raising the bar for everyone across all projects on the framework.</a:t>
            </a:r>
            <a:endParaRPr lang="en-GB" sz="1200" kern="1200" dirty="0">
              <a:solidFill>
                <a:schemeClr val="tx1"/>
              </a:solidFill>
              <a:effectLst/>
              <a:latin typeface="+mn-lt"/>
              <a:ea typeface="+mn-ea"/>
              <a:cs typeface="+mn-cs"/>
            </a:endParaRPr>
          </a:p>
        </p:txBody>
      </p:sp>
      <p:sp>
        <p:nvSpPr>
          <p:cNvPr id="4" name="Slide Number Placeholder 3">
            <a:extLst>
              <a:ext uri="{FF2B5EF4-FFF2-40B4-BE49-F238E27FC236}">
                <a16:creationId xmlns:a16="http://schemas.microsoft.com/office/drawing/2014/main" id="{DC10ED48-B2BF-9DF5-F795-FF289F6130EA}"/>
              </a:ext>
            </a:extLst>
          </p:cNvPr>
          <p:cNvSpPr>
            <a:spLocks noGrp="1"/>
          </p:cNvSpPr>
          <p:nvPr>
            <p:ph type="sldNum" sz="quarter" idx="5"/>
          </p:nvPr>
        </p:nvSpPr>
        <p:spPr/>
        <p:txBody>
          <a:bodyPr/>
          <a:lstStyle/>
          <a:p>
            <a:fld id="{818DC993-C0AB-7145-A5E3-AB377573BF85}" type="slidenum">
              <a:rPr lang="en-US" smtClean="0"/>
              <a:t>5</a:t>
            </a:fld>
            <a:endParaRPr lang="en-US" dirty="0"/>
          </a:p>
        </p:txBody>
      </p:sp>
    </p:spTree>
    <p:extLst>
      <p:ext uri="{BB962C8B-B14F-4D97-AF65-F5344CB8AC3E}">
        <p14:creationId xmlns:p14="http://schemas.microsoft.com/office/powerpoint/2010/main" val="107207798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F756103-D4E3-EF4A-E9BA-8D9F5DE1A07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FF58D89-4F31-9C18-319C-4EC38C75259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EC86BD2-52A5-19F5-830A-721B777A16DE}"/>
              </a:ext>
            </a:extLst>
          </p:cNvPr>
          <p:cNvSpPr>
            <a:spLocks noGrp="1"/>
          </p:cNvSpPr>
          <p:nvPr>
            <p:ph type="body" idx="1"/>
          </p:nvPr>
        </p:nvSpPr>
        <p:spPr/>
        <p:txBody>
          <a:bodyPr/>
          <a:lstStyle/>
          <a:p>
            <a:r>
              <a:rPr lang="en-US" sz="1200" b="0" i="0" kern="1200" dirty="0">
                <a:solidFill>
                  <a:schemeClr val="tx1"/>
                </a:solidFill>
                <a:effectLst/>
                <a:latin typeface="+mn-lt"/>
                <a:ea typeface="+mn-ea"/>
                <a:cs typeface="+mn-cs"/>
              </a:rPr>
              <a:t>A lot of technology to control the hazards already exists. From AI cameras that can recognize a human form to wearable technology that provides direct alerts, the tools are out there. But they are not used consistently. We need your help to identify the best-in-class solutions and create a framework for their widespread adoption. We must also look outside our own bubble—what can we learn from other industries that are tackling similar issues - providing an opportunity for potentially adaptable control measures. </a:t>
            </a:r>
            <a:endParaRPr lang="en-GB" dirty="0"/>
          </a:p>
        </p:txBody>
      </p:sp>
      <p:sp>
        <p:nvSpPr>
          <p:cNvPr id="4" name="Slide Number Placeholder 3">
            <a:extLst>
              <a:ext uri="{FF2B5EF4-FFF2-40B4-BE49-F238E27FC236}">
                <a16:creationId xmlns:a16="http://schemas.microsoft.com/office/drawing/2014/main" id="{7FD97279-492A-734C-70C4-559A7B40B17C}"/>
              </a:ext>
            </a:extLst>
          </p:cNvPr>
          <p:cNvSpPr>
            <a:spLocks noGrp="1"/>
          </p:cNvSpPr>
          <p:nvPr>
            <p:ph type="sldNum" sz="quarter" idx="5"/>
          </p:nvPr>
        </p:nvSpPr>
        <p:spPr/>
        <p:txBody>
          <a:bodyPr/>
          <a:lstStyle/>
          <a:p>
            <a:fld id="{818DC993-C0AB-7145-A5E3-AB377573BF85}" type="slidenum">
              <a:rPr lang="en-US" smtClean="0"/>
              <a:t>6</a:t>
            </a:fld>
            <a:endParaRPr lang="en-US" dirty="0"/>
          </a:p>
        </p:txBody>
      </p:sp>
    </p:spTree>
    <p:extLst>
      <p:ext uri="{BB962C8B-B14F-4D97-AF65-F5344CB8AC3E}">
        <p14:creationId xmlns:p14="http://schemas.microsoft.com/office/powerpoint/2010/main" val="401948248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E528DB3-4B3F-E352-9400-98CE1E3C34D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546274F-AD09-8CA0-9AD6-9101FF16CBC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093395E-D2FB-9B33-E02D-9CD7ECA9EB10}"/>
              </a:ext>
            </a:extLst>
          </p:cNvPr>
          <p:cNvSpPr>
            <a:spLocks noGrp="1"/>
          </p:cNvSpPr>
          <p:nvPr>
            <p:ph type="body" idx="1"/>
          </p:nvPr>
        </p:nvSpPr>
        <p:spPr/>
        <p:txBody>
          <a:bodyPr/>
          <a:lstStyle/>
          <a:p>
            <a:pPr marL="0" marR="0">
              <a:lnSpc>
                <a:spcPct val="115000"/>
              </a:lnSpc>
              <a:spcAft>
                <a:spcPts val="800"/>
              </a:spcAft>
              <a:buNone/>
            </a:pPr>
            <a:r>
              <a:rPr lang="en-GB" sz="1200" kern="100" dirty="0">
                <a:effectLst/>
                <a:latin typeface="Aptos" panose="020B0004020202020204" pitchFamily="34" charset="0"/>
                <a:ea typeface="Aptos" panose="020B0004020202020204" pitchFamily="34" charset="0"/>
                <a:cs typeface="Times New Roman" panose="02020603050405020304" pitchFamily="18" charset="0"/>
              </a:rPr>
              <a:t>If we consider a holistic approach to people-plant safety, this provides a wider, more extensive opportunity to innovate in how we design our sites with a safe layout for vehicle operations, including site access / egress; how we manage traffic flow; denote clear demarcation of vehicle and pedestrian areas; effectively segregate plant and people; and barrier unprotected edges and embankments; how we efficiently set up safe people crossing points; install sound surfaces for vehicle and pedestrian routes; protect asset along designated routes; ensure safety clearances are maintained from substation and overhead line structures; how we maintain work area control; adhere to exclusion zones; ensure good change management as site conditions alter; that the emerging skills shortage of plant &amp; vehicle marshals, banks persons and slinger/signallers is a gap that can be effectively closed; that signallers are easily distinguishable; unauthorised use of plant and vehicles is prevented; use flash cards and driver inductions that clearly communicate; Make sure deliveries, loading and storage is done safely; how we empower our people through better supervision and monitoring; conduct Inspections and maintenance for safe vehicles; look at plant design, safety features and selection.  Car park safety: Wheel washes.  The opportunities are extensive.  </a:t>
            </a:r>
          </a:p>
          <a:p>
            <a:pPr marL="0" marR="0">
              <a:lnSpc>
                <a:spcPct val="115000"/>
              </a:lnSpc>
              <a:spcAft>
                <a:spcPts val="800"/>
              </a:spcAft>
              <a:buNone/>
            </a:pPr>
            <a:endParaRPr lang="en-GB" sz="12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15000"/>
              </a:lnSpc>
              <a:spcAft>
                <a:spcPts val="800"/>
              </a:spcAft>
              <a:buNone/>
            </a:pPr>
            <a:r>
              <a:rPr lang="en-GB" sz="1200" kern="100" dirty="0">
                <a:effectLst/>
                <a:latin typeface="Aptos" panose="020B0004020202020204" pitchFamily="34" charset="0"/>
                <a:ea typeface="Aptos" panose="020B0004020202020204" pitchFamily="34" charset="0"/>
                <a:cs typeface="Times New Roman" panose="02020603050405020304" pitchFamily="18" charset="0"/>
              </a:rPr>
              <a:t>To solve this, we need brilliant solutions - this as well as the contractors and delivery teams who will implement these changes on the ground - is truly a collaborative initiative.</a:t>
            </a:r>
          </a:p>
          <a:p>
            <a:endParaRPr lang="en-GB" dirty="0"/>
          </a:p>
        </p:txBody>
      </p:sp>
      <p:sp>
        <p:nvSpPr>
          <p:cNvPr id="4" name="Slide Number Placeholder 3">
            <a:extLst>
              <a:ext uri="{FF2B5EF4-FFF2-40B4-BE49-F238E27FC236}">
                <a16:creationId xmlns:a16="http://schemas.microsoft.com/office/drawing/2014/main" id="{8437A2B6-440D-0CEC-FBCD-E5634BB46CF7}"/>
              </a:ext>
            </a:extLst>
          </p:cNvPr>
          <p:cNvSpPr>
            <a:spLocks noGrp="1"/>
          </p:cNvSpPr>
          <p:nvPr>
            <p:ph type="sldNum" sz="quarter" idx="5"/>
          </p:nvPr>
        </p:nvSpPr>
        <p:spPr/>
        <p:txBody>
          <a:bodyPr/>
          <a:lstStyle/>
          <a:p>
            <a:fld id="{818DC993-C0AB-7145-A5E3-AB377573BF85}" type="slidenum">
              <a:rPr lang="en-US" smtClean="0"/>
              <a:t>7</a:t>
            </a:fld>
            <a:endParaRPr lang="en-US" dirty="0"/>
          </a:p>
        </p:txBody>
      </p:sp>
    </p:spTree>
    <p:extLst>
      <p:ext uri="{BB962C8B-B14F-4D97-AF65-F5344CB8AC3E}">
        <p14:creationId xmlns:p14="http://schemas.microsoft.com/office/powerpoint/2010/main" val="201540254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42E1706-9207-10A2-CDBA-D0E3687503E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879F5A5-EA76-95D5-176C-7BBC88B22E0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E6F50F6-B016-10E3-E117-81C40F5EFDB6}"/>
              </a:ext>
            </a:extLst>
          </p:cNvPr>
          <p:cNvSpPr>
            <a:spLocks noGrp="1"/>
          </p:cNvSpPr>
          <p:nvPr>
            <p:ph type="body" idx="1"/>
          </p:nvPr>
        </p:nvSpPr>
        <p:spPr/>
        <p:txBody>
          <a:bodyPr/>
          <a:lstStyle/>
          <a:p>
            <a:pPr marL="0" marR="0">
              <a:lnSpc>
                <a:spcPct val="115000"/>
              </a:lnSpc>
              <a:spcAft>
                <a:spcPts val="800"/>
              </a:spcAft>
              <a:buNone/>
            </a:pPr>
            <a:r>
              <a:rPr lang="en-GB" sz="1200" kern="100" dirty="0">
                <a:effectLst/>
                <a:latin typeface="Aptos" panose="020B0004020202020204" pitchFamily="34" charset="0"/>
                <a:ea typeface="Aptos" panose="020B0004020202020204" pitchFamily="34" charset="0"/>
                <a:cs typeface="Times New Roman" panose="02020603050405020304" pitchFamily="18" charset="0"/>
              </a:rPr>
              <a:t>We propose an initial pilot programme to trial the most promising solutions on live, diverse project sites. The P2030 projects will provide a real-world testbed.</a:t>
            </a:r>
          </a:p>
          <a:p>
            <a:pPr marL="0" marR="0">
              <a:lnSpc>
                <a:spcPct val="115000"/>
              </a:lnSpc>
              <a:spcAft>
                <a:spcPts val="800"/>
              </a:spcAft>
              <a:buNone/>
            </a:pPr>
            <a:endParaRPr lang="en-GB" sz="12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lvl="0" indent="0" algn="l" defTabSz="914400" rtl="0" eaLnBrk="1" fontAlgn="auto" latinLnBrk="0" hangingPunct="1">
              <a:lnSpc>
                <a:spcPct val="115000"/>
              </a:lnSpc>
              <a:spcBef>
                <a:spcPts val="0"/>
              </a:spcBef>
              <a:spcAft>
                <a:spcPts val="800"/>
              </a:spcAft>
              <a:buClrTx/>
              <a:buSzTx/>
              <a:buFontTx/>
              <a:buNone/>
              <a:tabLst/>
              <a:defRPr/>
            </a:pPr>
            <a:r>
              <a:rPr lang="en-GB" sz="1200" kern="100" dirty="0">
                <a:effectLst/>
                <a:latin typeface="Aptos" panose="020B0004020202020204" pitchFamily="34" charset="0"/>
                <a:ea typeface="Aptos" panose="020B0004020202020204" pitchFamily="34" charset="0"/>
                <a:cs typeface="Times New Roman" panose="02020603050405020304" pitchFamily="18" charset="0"/>
              </a:rPr>
              <a:t>We will work with you to measure what works and build the business case for rolling out the best solutions across the entire P2030 program.</a:t>
            </a:r>
          </a:p>
          <a:p>
            <a:pPr marL="0" marR="0">
              <a:lnSpc>
                <a:spcPct val="115000"/>
              </a:lnSpc>
              <a:spcAft>
                <a:spcPts val="800"/>
              </a:spcAft>
              <a:buNone/>
            </a:pPr>
            <a:endParaRPr lang="en-GB" sz="12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15000"/>
              </a:lnSpc>
              <a:spcAft>
                <a:spcPts val="800"/>
              </a:spcAft>
              <a:buNone/>
            </a:pPr>
            <a:r>
              <a:rPr lang="en-GB" sz="1200" u="sng" kern="100" dirty="0">
                <a:effectLst/>
                <a:latin typeface="Aptos" panose="020B0004020202020204" pitchFamily="34" charset="0"/>
                <a:ea typeface="Aptos" panose="020B0004020202020204" pitchFamily="34" charset="0"/>
                <a:cs typeface="Times New Roman" panose="02020603050405020304" pitchFamily="18" charset="0"/>
              </a:rPr>
              <a:t>Practicalities </a:t>
            </a:r>
            <a:endParaRPr lang="en-GB" sz="1200" kern="100" dirty="0">
              <a:effectLst/>
              <a:latin typeface="Aptos" panose="020B0004020202020204" pitchFamily="34" charset="0"/>
              <a:ea typeface="Aptos" panose="020B0004020202020204" pitchFamily="34" charset="0"/>
              <a:cs typeface="Times New Roman" panose="02020603050405020304" pitchFamily="18" charset="0"/>
            </a:endParaRPr>
          </a:p>
          <a:p>
            <a:pPr marL="342900" marR="0" lvl="0" indent="-342900">
              <a:lnSpc>
                <a:spcPct val="115000"/>
              </a:lnSpc>
              <a:buFont typeface="Wingdings" panose="05000000000000000000" pitchFamily="2" charset="2"/>
              <a:buChar char=""/>
            </a:pPr>
            <a:r>
              <a:rPr lang="en-GB" sz="1200" kern="100" dirty="0">
                <a:effectLst/>
                <a:latin typeface="Aptos" panose="020B0004020202020204" pitchFamily="34" charset="0"/>
                <a:ea typeface="Aptos" panose="020B0004020202020204" pitchFamily="34" charset="0"/>
                <a:cs typeface="Times New Roman" panose="02020603050405020304" pitchFamily="18" charset="0"/>
              </a:rPr>
              <a:t>Solutions must be designed to integrate with existing equipment </a:t>
            </a:r>
          </a:p>
          <a:p>
            <a:pPr marL="342900" marR="0" lvl="0" indent="-342900">
              <a:lnSpc>
                <a:spcPct val="115000"/>
              </a:lnSpc>
              <a:buFont typeface="Wingdings" panose="05000000000000000000" pitchFamily="2" charset="2"/>
              <a:buChar char=""/>
            </a:pPr>
            <a:r>
              <a:rPr lang="en-GB" sz="1200" kern="100" dirty="0">
                <a:effectLst/>
                <a:latin typeface="Aptos" panose="020B0004020202020204" pitchFamily="34" charset="0"/>
                <a:ea typeface="Aptos" panose="020B0004020202020204" pitchFamily="34" charset="0"/>
                <a:cs typeface="Times New Roman" panose="02020603050405020304" pitchFamily="18" charset="0"/>
              </a:rPr>
              <a:t>The trial methodology must not compromise existing safety standards.</a:t>
            </a:r>
          </a:p>
          <a:p>
            <a:pPr marL="342900" marR="0" lvl="0" indent="-342900">
              <a:lnSpc>
                <a:spcPct val="115000"/>
              </a:lnSpc>
              <a:buFont typeface="Wingdings" panose="05000000000000000000" pitchFamily="2" charset="2"/>
              <a:buChar char=""/>
            </a:pPr>
            <a:r>
              <a:rPr lang="en-GB" sz="1200" kern="100" dirty="0">
                <a:effectLst/>
                <a:latin typeface="Aptos" panose="020B0004020202020204" pitchFamily="34" charset="0"/>
                <a:ea typeface="Aptos" panose="020B0004020202020204" pitchFamily="34" charset="0"/>
                <a:cs typeface="Times New Roman" panose="02020603050405020304" pitchFamily="18" charset="0"/>
              </a:rPr>
              <a:t>Solutions should be scalable for potential rollout across multiple projects and contract partner organisations.</a:t>
            </a:r>
          </a:p>
          <a:p>
            <a:pPr marL="342900" marR="0" lvl="0" indent="-342900">
              <a:lnSpc>
                <a:spcPct val="115000"/>
              </a:lnSpc>
              <a:buFont typeface="Wingdings" panose="05000000000000000000" pitchFamily="2" charset="2"/>
              <a:buChar char=""/>
            </a:pPr>
            <a:r>
              <a:rPr lang="en-GB" sz="1200" kern="100" dirty="0">
                <a:effectLst/>
                <a:latin typeface="Aptos" panose="020B0004020202020204" pitchFamily="34" charset="0"/>
                <a:ea typeface="Aptos" panose="020B0004020202020204" pitchFamily="34" charset="0"/>
                <a:cs typeface="Times New Roman" panose="02020603050405020304" pitchFamily="18" charset="0"/>
              </a:rPr>
              <a:t>The solutions should not be overcomplicated</a:t>
            </a:r>
          </a:p>
          <a:p>
            <a:pPr marL="342900" marR="0" lvl="0" indent="-342900">
              <a:lnSpc>
                <a:spcPct val="115000"/>
              </a:lnSpc>
              <a:spcAft>
                <a:spcPts val="800"/>
              </a:spcAft>
              <a:buFont typeface="Wingdings" panose="05000000000000000000" pitchFamily="2" charset="2"/>
              <a:buChar char=""/>
            </a:pPr>
            <a:r>
              <a:rPr lang="en-GB" sz="1200" kern="100" dirty="0">
                <a:effectLst/>
                <a:latin typeface="Aptos" panose="020B0004020202020204" pitchFamily="34" charset="0"/>
                <a:ea typeface="Aptos" panose="020B0004020202020204" pitchFamily="34" charset="0"/>
                <a:cs typeface="Times New Roman" panose="02020603050405020304" pitchFamily="18" charset="0"/>
              </a:rPr>
              <a:t>And </a:t>
            </a:r>
            <a:r>
              <a:rPr lang="en-GB" sz="1200" kern="100">
                <a:effectLst/>
                <a:latin typeface="Aptos" panose="020B0004020202020204" pitchFamily="34" charset="0"/>
                <a:ea typeface="Aptos" panose="020B0004020202020204" pitchFamily="34" charset="0"/>
                <a:cs typeface="Times New Roman" panose="02020603050405020304" pitchFamily="18" charset="0"/>
              </a:rPr>
              <a:t>we must consider </a:t>
            </a:r>
            <a:r>
              <a:rPr lang="en-GB" sz="1200" kern="100" dirty="0">
                <a:effectLst/>
                <a:latin typeface="Aptos" panose="020B0004020202020204" pitchFamily="34" charset="0"/>
                <a:ea typeface="Aptos" panose="020B0004020202020204" pitchFamily="34" charset="0"/>
                <a:cs typeface="Times New Roman" panose="02020603050405020304" pitchFamily="18" charset="0"/>
              </a:rPr>
              <a:t>behavioural impacts of new technologies e.g. over-reliance on detection systems.</a:t>
            </a:r>
          </a:p>
          <a:p>
            <a:pPr marL="0" marR="0">
              <a:lnSpc>
                <a:spcPct val="115000"/>
              </a:lnSpc>
              <a:spcAft>
                <a:spcPts val="800"/>
              </a:spcAft>
              <a:buNone/>
            </a:pPr>
            <a:endParaRPr lang="en-GB" sz="1200" kern="100" dirty="0">
              <a:effectLst/>
              <a:latin typeface="Aptos" panose="020B0004020202020204" pitchFamily="34" charset="0"/>
              <a:ea typeface="Aptos" panose="020B0004020202020204" pitchFamily="34" charset="0"/>
              <a:cs typeface="Times New Roman" panose="02020603050405020304" pitchFamily="18" charset="0"/>
            </a:endParaRPr>
          </a:p>
          <a:p>
            <a:endParaRPr lang="en-GB" dirty="0"/>
          </a:p>
        </p:txBody>
      </p:sp>
      <p:sp>
        <p:nvSpPr>
          <p:cNvPr id="4" name="Slide Number Placeholder 3">
            <a:extLst>
              <a:ext uri="{FF2B5EF4-FFF2-40B4-BE49-F238E27FC236}">
                <a16:creationId xmlns:a16="http://schemas.microsoft.com/office/drawing/2014/main" id="{674366C5-A6B5-F6B6-0574-565C4E2C180B}"/>
              </a:ext>
            </a:extLst>
          </p:cNvPr>
          <p:cNvSpPr>
            <a:spLocks noGrp="1"/>
          </p:cNvSpPr>
          <p:nvPr>
            <p:ph type="sldNum" sz="quarter" idx="5"/>
          </p:nvPr>
        </p:nvSpPr>
        <p:spPr/>
        <p:txBody>
          <a:bodyPr/>
          <a:lstStyle/>
          <a:p>
            <a:fld id="{818DC993-C0AB-7145-A5E3-AB377573BF85}" type="slidenum">
              <a:rPr lang="en-US" smtClean="0"/>
              <a:t>8</a:t>
            </a:fld>
            <a:endParaRPr lang="en-US" dirty="0"/>
          </a:p>
        </p:txBody>
      </p:sp>
    </p:spTree>
    <p:extLst>
      <p:ext uri="{BB962C8B-B14F-4D97-AF65-F5344CB8AC3E}">
        <p14:creationId xmlns:p14="http://schemas.microsoft.com/office/powerpoint/2010/main" val="415911904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818DC993-C0AB-7145-A5E3-AB377573BF85}" type="slidenum">
              <a:rPr lang="en-US" smtClean="0"/>
              <a:t>9</a:t>
            </a:fld>
            <a:endParaRPr lang="en-US" dirty="0"/>
          </a:p>
        </p:txBody>
      </p:sp>
    </p:spTree>
    <p:extLst>
      <p:ext uri="{BB962C8B-B14F-4D97-AF65-F5344CB8AC3E}">
        <p14:creationId xmlns:p14="http://schemas.microsoft.com/office/powerpoint/2010/main" val="275415659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4.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4.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4.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5.xml"/><Relationship Id="rId4" Type="http://schemas.openxmlformats.org/officeDocument/2006/relationships/image" Target="../media/image5.png"/></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Master" Target="../slideMasters/slideMaster5.xml"/><Relationship Id="rId4" Type="http://schemas.openxmlformats.org/officeDocument/2006/relationships/image" Target="../media/image5.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3.png"/><Relationship Id="rId1" Type="http://schemas.openxmlformats.org/officeDocument/2006/relationships/slideMaster" Target="../slideMasters/slideMaster5.xml"/><Relationship Id="rId4" Type="http://schemas.openxmlformats.org/officeDocument/2006/relationships/image" Target="../media/image5.png"/></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3.png"/><Relationship Id="rId1" Type="http://schemas.openxmlformats.org/officeDocument/2006/relationships/slideMaster" Target="../slideMasters/slideMaster5.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5.xml"/></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png"/><Relationship Id="rId1" Type="http://schemas.openxmlformats.org/officeDocument/2006/relationships/slideMaster" Target="../slideMasters/slideMaster6.xml"/><Relationship Id="rId4" Type="http://schemas.openxmlformats.org/officeDocument/2006/relationships/image" Target="../media/image4.png"/></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png"/><Relationship Id="rId1" Type="http://schemas.openxmlformats.org/officeDocument/2006/relationships/slideMaster" Target="../slideMasters/slideMaster6.xml"/><Relationship Id="rId4" Type="http://schemas.openxmlformats.org/officeDocument/2006/relationships/image" Target="../media/image4.png"/></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png"/><Relationship Id="rId1" Type="http://schemas.openxmlformats.org/officeDocument/2006/relationships/slideMaster" Target="../slideMasters/slideMaster6.xml"/><Relationship Id="rId4" Type="http://schemas.openxmlformats.org/officeDocument/2006/relationships/image" Target="../media/image4.png"/></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png"/><Relationship Id="rId1" Type="http://schemas.openxmlformats.org/officeDocument/2006/relationships/slideMaster" Target="../slideMasters/slideMaster6.xml"/><Relationship Id="rId4" Type="http://schemas.openxmlformats.org/officeDocument/2006/relationships/image" Target="../media/image4.png"/></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62160109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Double Column">
    <p:spTree>
      <p:nvGrpSpPr>
        <p:cNvPr id="1" name=""/>
        <p:cNvGrpSpPr/>
        <p:nvPr/>
      </p:nvGrpSpPr>
      <p:grpSpPr>
        <a:xfrm>
          <a:off x="0" y="0"/>
          <a:ext cx="0" cy="0"/>
          <a:chOff x="0" y="0"/>
          <a:chExt cx="0" cy="0"/>
        </a:xfrm>
      </p:grpSpPr>
      <p:cxnSp>
        <p:nvCxnSpPr>
          <p:cNvPr id="12" name="Straight Connector 11">
            <a:extLst>
              <a:ext uri="{FF2B5EF4-FFF2-40B4-BE49-F238E27FC236}">
                <a16:creationId xmlns:a16="http://schemas.microsoft.com/office/drawing/2014/main" id="{A74DF6D8-2F0C-CA4E-84BA-9207C46DCF18}"/>
              </a:ext>
            </a:extLst>
          </p:cNvPr>
          <p:cNvCxnSpPr>
            <a:cxnSpLocks/>
          </p:cNvCxnSpPr>
          <p:nvPr userDrawn="1"/>
        </p:nvCxnSpPr>
        <p:spPr>
          <a:xfrm>
            <a:off x="1209468" y="8172400"/>
            <a:ext cx="13831300"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11" name="Footer Placeholder 4">
            <a:extLst>
              <a:ext uri="{FF2B5EF4-FFF2-40B4-BE49-F238E27FC236}">
                <a16:creationId xmlns:a16="http://schemas.microsoft.com/office/drawing/2014/main" id="{3A17BC3E-0B62-A04A-B6E6-AC6AF2DB05DF}"/>
              </a:ext>
            </a:extLst>
          </p:cNvPr>
          <p:cNvSpPr>
            <a:spLocks noGrp="1"/>
          </p:cNvSpPr>
          <p:nvPr>
            <p:ph type="ftr" sz="quarter" idx="3"/>
          </p:nvPr>
        </p:nvSpPr>
        <p:spPr>
          <a:xfrm>
            <a:off x="1689663" y="8445501"/>
            <a:ext cx="5486400" cy="486833"/>
          </a:xfrm>
          <a:prstGeom prst="rect">
            <a:avLst/>
          </a:prstGeom>
        </p:spPr>
        <p:txBody>
          <a:bodyPr vert="horz" lIns="91440" tIns="45720" rIns="91440" bIns="45720" rtlCol="0" anchor="ctr"/>
          <a:lstStyle>
            <a:lvl1pPr algn="l">
              <a:defRPr sz="1600">
                <a:solidFill>
                  <a:schemeClr val="tx1">
                    <a:lumMod val="50000"/>
                    <a:lumOff val="50000"/>
                  </a:schemeClr>
                </a:solidFill>
              </a:defRPr>
            </a:lvl1pPr>
          </a:lstStyle>
          <a:p>
            <a:r>
              <a:rPr lang="en-GB" dirty="0"/>
              <a:t>Document title</a:t>
            </a:r>
          </a:p>
        </p:txBody>
      </p:sp>
      <p:sp>
        <p:nvSpPr>
          <p:cNvPr id="16" name="Slide Number Placeholder 5">
            <a:extLst>
              <a:ext uri="{FF2B5EF4-FFF2-40B4-BE49-F238E27FC236}">
                <a16:creationId xmlns:a16="http://schemas.microsoft.com/office/drawing/2014/main" id="{AF4D7C01-DC2D-6540-99B2-4D5E282B980A}"/>
              </a:ext>
            </a:extLst>
          </p:cNvPr>
          <p:cNvSpPr>
            <a:spLocks noGrp="1"/>
          </p:cNvSpPr>
          <p:nvPr>
            <p:ph type="sldNum" sz="quarter" idx="4"/>
          </p:nvPr>
        </p:nvSpPr>
        <p:spPr>
          <a:xfrm>
            <a:off x="1182905" y="8445500"/>
            <a:ext cx="478461" cy="486833"/>
          </a:xfrm>
          <a:prstGeom prst="rect">
            <a:avLst/>
          </a:prstGeom>
        </p:spPr>
        <p:txBody>
          <a:bodyPr vert="horz" lIns="91440" tIns="45720" rIns="91440" bIns="45720" rtlCol="0" anchor="ctr"/>
          <a:lstStyle>
            <a:lvl1pPr algn="l">
              <a:defRPr sz="1600">
                <a:solidFill>
                  <a:schemeClr val="tx1">
                    <a:lumMod val="50000"/>
                    <a:lumOff val="50000"/>
                  </a:schemeClr>
                </a:solidFill>
              </a:defRPr>
            </a:lvl1pPr>
          </a:lstStyle>
          <a:p>
            <a:fld id="{40FC62D0-A2F2-4BF8-8DAC-E86C11000EC3}" type="slidenum">
              <a:rPr lang="en-GB" smtClean="0"/>
              <a:pPr/>
              <a:t>‹#›</a:t>
            </a:fld>
            <a:endParaRPr lang="en-GB" dirty="0"/>
          </a:p>
        </p:txBody>
      </p:sp>
      <p:sp>
        <p:nvSpPr>
          <p:cNvPr id="15" name="Title 1">
            <a:extLst>
              <a:ext uri="{FF2B5EF4-FFF2-40B4-BE49-F238E27FC236}">
                <a16:creationId xmlns:a16="http://schemas.microsoft.com/office/drawing/2014/main" id="{8B649C83-32A0-9BB0-F07D-B6364873A3BA}"/>
              </a:ext>
            </a:extLst>
          </p:cNvPr>
          <p:cNvSpPr>
            <a:spLocks noGrp="1"/>
          </p:cNvSpPr>
          <p:nvPr>
            <p:ph type="title" hasCustomPrompt="1"/>
          </p:nvPr>
        </p:nvSpPr>
        <p:spPr>
          <a:xfrm>
            <a:off x="1104904" y="562754"/>
            <a:ext cx="14020800" cy="1146048"/>
          </a:xfrm>
        </p:spPr>
        <p:txBody>
          <a:bodyPr>
            <a:normAutofit/>
          </a:bodyPr>
          <a:lstStyle>
            <a:lvl1pPr>
              <a:defRPr sz="4400" cap="none" baseline="0"/>
            </a:lvl1pPr>
          </a:lstStyle>
          <a:p>
            <a:r>
              <a:rPr lang="en-US"/>
              <a:t>Title</a:t>
            </a:r>
            <a:endParaRPr lang="en-GB"/>
          </a:p>
        </p:txBody>
      </p:sp>
      <p:sp>
        <p:nvSpPr>
          <p:cNvPr id="8" name="Content Placeholder 9">
            <a:extLst>
              <a:ext uri="{FF2B5EF4-FFF2-40B4-BE49-F238E27FC236}">
                <a16:creationId xmlns:a16="http://schemas.microsoft.com/office/drawing/2014/main" id="{2BA724B6-4101-7BAB-5578-D385C977F7C3}"/>
              </a:ext>
            </a:extLst>
          </p:cNvPr>
          <p:cNvSpPr>
            <a:spLocks noGrp="1"/>
          </p:cNvSpPr>
          <p:nvPr>
            <p:ph sz="quarter" idx="13"/>
          </p:nvPr>
        </p:nvSpPr>
        <p:spPr>
          <a:xfrm>
            <a:off x="1104904" y="2269323"/>
            <a:ext cx="6896104" cy="5067856"/>
          </a:xfrm>
        </p:spPr>
        <p:txBody>
          <a:bodyPr>
            <a:normAutofit/>
          </a:bodyPr>
          <a:lstStyle>
            <a:lvl1pPr marL="304792" indent="-304792">
              <a:buClr>
                <a:schemeClr val="accent1"/>
              </a:buClr>
              <a:buFont typeface="Arial" panose="020B0604020202020204" pitchFamily="34" charset="0"/>
              <a:buChar char="•"/>
              <a:defRPr sz="2600">
                <a:solidFill>
                  <a:schemeClr val="tx1">
                    <a:lumMod val="75000"/>
                    <a:lumOff val="25000"/>
                  </a:schemeClr>
                </a:solidFill>
              </a:defRPr>
            </a:lvl1pPr>
            <a:lvl2pPr marL="914377" indent="-304792">
              <a:buClr>
                <a:schemeClr val="accent1"/>
              </a:buClr>
              <a:buFont typeface="Arial" panose="020B0604020202020204" pitchFamily="34" charset="0"/>
              <a:buChar char="•"/>
              <a:defRPr sz="2600">
                <a:solidFill>
                  <a:schemeClr val="tx1">
                    <a:lumMod val="75000"/>
                    <a:lumOff val="25000"/>
                  </a:schemeClr>
                </a:solidFill>
              </a:defRPr>
            </a:lvl2pPr>
            <a:lvl3pPr marL="1523962" indent="-304792">
              <a:buClr>
                <a:schemeClr val="accent1"/>
              </a:buClr>
              <a:buFont typeface="Arial" panose="020B0604020202020204" pitchFamily="34" charset="0"/>
              <a:buChar char="•"/>
              <a:defRPr sz="2600">
                <a:solidFill>
                  <a:schemeClr val="tx1">
                    <a:lumMod val="75000"/>
                    <a:lumOff val="25000"/>
                  </a:schemeClr>
                </a:solidFill>
              </a:defRPr>
            </a:lvl3pPr>
            <a:lvl4pPr marL="2133547" indent="-304792">
              <a:buClr>
                <a:schemeClr val="accent1"/>
              </a:buClr>
              <a:buFont typeface="Arial" panose="020B0604020202020204" pitchFamily="34" charset="0"/>
              <a:buChar char="•"/>
              <a:defRPr sz="2600">
                <a:solidFill>
                  <a:schemeClr val="tx1">
                    <a:lumMod val="75000"/>
                    <a:lumOff val="25000"/>
                  </a:schemeClr>
                </a:solidFill>
              </a:defRPr>
            </a:lvl4pPr>
            <a:lvl5pPr marL="2743131" indent="-304792">
              <a:buClr>
                <a:schemeClr val="accent1"/>
              </a:buClr>
              <a:buFont typeface="Arial" panose="020B0604020202020204" pitchFamily="34" charset="0"/>
              <a:buChar char="•"/>
              <a:defRPr sz="2600">
                <a:solidFill>
                  <a:schemeClr val="tx1">
                    <a:lumMod val="75000"/>
                    <a:lumOff val="25000"/>
                  </a:schemeClr>
                </a:solidFil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9" name="Content Placeholder 9">
            <a:extLst>
              <a:ext uri="{FF2B5EF4-FFF2-40B4-BE49-F238E27FC236}">
                <a16:creationId xmlns:a16="http://schemas.microsoft.com/office/drawing/2014/main" id="{FEA79535-FAF1-2423-B5A6-475A75BD53AC}"/>
              </a:ext>
            </a:extLst>
          </p:cNvPr>
          <p:cNvSpPr>
            <a:spLocks noGrp="1"/>
          </p:cNvSpPr>
          <p:nvPr>
            <p:ph sz="quarter" idx="25"/>
          </p:nvPr>
        </p:nvSpPr>
        <p:spPr>
          <a:xfrm>
            <a:off x="8229600" y="2269323"/>
            <a:ext cx="6896104" cy="5067856"/>
          </a:xfrm>
        </p:spPr>
        <p:txBody>
          <a:bodyPr>
            <a:normAutofit/>
          </a:bodyPr>
          <a:lstStyle>
            <a:lvl1pPr marL="304792" indent="-304792">
              <a:buClr>
                <a:schemeClr val="accent1"/>
              </a:buClr>
              <a:buFont typeface="Arial" panose="020B0604020202020204" pitchFamily="34" charset="0"/>
              <a:buChar char="•"/>
              <a:defRPr sz="2600">
                <a:solidFill>
                  <a:schemeClr val="tx1">
                    <a:lumMod val="75000"/>
                    <a:lumOff val="25000"/>
                  </a:schemeClr>
                </a:solidFill>
              </a:defRPr>
            </a:lvl1pPr>
            <a:lvl2pPr marL="914377" indent="-304792">
              <a:buClr>
                <a:schemeClr val="accent1"/>
              </a:buClr>
              <a:buFont typeface="Arial" panose="020B0604020202020204" pitchFamily="34" charset="0"/>
              <a:buChar char="•"/>
              <a:defRPr sz="2600">
                <a:solidFill>
                  <a:schemeClr val="tx1">
                    <a:lumMod val="75000"/>
                    <a:lumOff val="25000"/>
                  </a:schemeClr>
                </a:solidFill>
              </a:defRPr>
            </a:lvl2pPr>
            <a:lvl3pPr marL="1523962" indent="-304792">
              <a:buClr>
                <a:schemeClr val="accent1"/>
              </a:buClr>
              <a:buFont typeface="Arial" panose="020B0604020202020204" pitchFamily="34" charset="0"/>
              <a:buChar char="•"/>
              <a:defRPr sz="2600">
                <a:solidFill>
                  <a:schemeClr val="tx1">
                    <a:lumMod val="75000"/>
                    <a:lumOff val="25000"/>
                  </a:schemeClr>
                </a:solidFill>
              </a:defRPr>
            </a:lvl3pPr>
            <a:lvl4pPr marL="2133547" indent="-304792">
              <a:buClr>
                <a:schemeClr val="accent1"/>
              </a:buClr>
              <a:buFont typeface="Arial" panose="020B0604020202020204" pitchFamily="34" charset="0"/>
              <a:buChar char="•"/>
              <a:defRPr sz="2600">
                <a:solidFill>
                  <a:schemeClr val="tx1">
                    <a:lumMod val="75000"/>
                    <a:lumOff val="25000"/>
                  </a:schemeClr>
                </a:solidFill>
              </a:defRPr>
            </a:lvl4pPr>
            <a:lvl5pPr marL="2743131" indent="-304792">
              <a:buClr>
                <a:schemeClr val="accent1"/>
              </a:buClr>
              <a:buFont typeface="Arial" panose="020B0604020202020204" pitchFamily="34" charset="0"/>
              <a:buChar char="•"/>
              <a:defRPr sz="2600">
                <a:solidFill>
                  <a:schemeClr val="tx1">
                    <a:lumMod val="75000"/>
                    <a:lumOff val="25000"/>
                  </a:schemeClr>
                </a:solidFil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Tree>
    <p:extLst>
      <p:ext uri="{BB962C8B-B14F-4D97-AF65-F5344CB8AC3E}">
        <p14:creationId xmlns:p14="http://schemas.microsoft.com/office/powerpoint/2010/main" val="263856532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riple Column">
    <p:spTree>
      <p:nvGrpSpPr>
        <p:cNvPr id="1" name=""/>
        <p:cNvGrpSpPr/>
        <p:nvPr/>
      </p:nvGrpSpPr>
      <p:grpSpPr>
        <a:xfrm>
          <a:off x="0" y="0"/>
          <a:ext cx="0" cy="0"/>
          <a:chOff x="0" y="0"/>
          <a:chExt cx="0" cy="0"/>
        </a:xfrm>
      </p:grpSpPr>
      <p:cxnSp>
        <p:nvCxnSpPr>
          <p:cNvPr id="12" name="Straight Connector 11">
            <a:extLst>
              <a:ext uri="{FF2B5EF4-FFF2-40B4-BE49-F238E27FC236}">
                <a16:creationId xmlns:a16="http://schemas.microsoft.com/office/drawing/2014/main" id="{A74DF6D8-2F0C-CA4E-84BA-9207C46DCF18}"/>
              </a:ext>
            </a:extLst>
          </p:cNvPr>
          <p:cNvCxnSpPr>
            <a:cxnSpLocks/>
          </p:cNvCxnSpPr>
          <p:nvPr userDrawn="1"/>
        </p:nvCxnSpPr>
        <p:spPr>
          <a:xfrm>
            <a:off x="1209468" y="8172400"/>
            <a:ext cx="13831300"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11" name="Footer Placeholder 4">
            <a:extLst>
              <a:ext uri="{FF2B5EF4-FFF2-40B4-BE49-F238E27FC236}">
                <a16:creationId xmlns:a16="http://schemas.microsoft.com/office/drawing/2014/main" id="{3A17BC3E-0B62-A04A-B6E6-AC6AF2DB05DF}"/>
              </a:ext>
            </a:extLst>
          </p:cNvPr>
          <p:cNvSpPr>
            <a:spLocks noGrp="1"/>
          </p:cNvSpPr>
          <p:nvPr>
            <p:ph type="ftr" sz="quarter" idx="3"/>
          </p:nvPr>
        </p:nvSpPr>
        <p:spPr>
          <a:xfrm>
            <a:off x="1689663" y="8445501"/>
            <a:ext cx="5486400" cy="486833"/>
          </a:xfrm>
          <a:prstGeom prst="rect">
            <a:avLst/>
          </a:prstGeom>
        </p:spPr>
        <p:txBody>
          <a:bodyPr vert="horz" lIns="91440" tIns="45720" rIns="91440" bIns="45720" rtlCol="0" anchor="ctr"/>
          <a:lstStyle>
            <a:lvl1pPr algn="l">
              <a:defRPr sz="1600">
                <a:solidFill>
                  <a:schemeClr val="tx1">
                    <a:lumMod val="50000"/>
                    <a:lumOff val="50000"/>
                  </a:schemeClr>
                </a:solidFill>
              </a:defRPr>
            </a:lvl1pPr>
          </a:lstStyle>
          <a:p>
            <a:r>
              <a:rPr lang="en-GB" dirty="0"/>
              <a:t>Document title</a:t>
            </a:r>
          </a:p>
        </p:txBody>
      </p:sp>
      <p:sp>
        <p:nvSpPr>
          <p:cNvPr id="16" name="Slide Number Placeholder 5">
            <a:extLst>
              <a:ext uri="{FF2B5EF4-FFF2-40B4-BE49-F238E27FC236}">
                <a16:creationId xmlns:a16="http://schemas.microsoft.com/office/drawing/2014/main" id="{AF4D7C01-DC2D-6540-99B2-4D5E282B980A}"/>
              </a:ext>
            </a:extLst>
          </p:cNvPr>
          <p:cNvSpPr>
            <a:spLocks noGrp="1"/>
          </p:cNvSpPr>
          <p:nvPr>
            <p:ph type="sldNum" sz="quarter" idx="4"/>
          </p:nvPr>
        </p:nvSpPr>
        <p:spPr>
          <a:xfrm>
            <a:off x="1182905" y="8445500"/>
            <a:ext cx="478461" cy="486833"/>
          </a:xfrm>
          <a:prstGeom prst="rect">
            <a:avLst/>
          </a:prstGeom>
        </p:spPr>
        <p:txBody>
          <a:bodyPr vert="horz" lIns="91440" tIns="45720" rIns="91440" bIns="45720" rtlCol="0" anchor="ctr"/>
          <a:lstStyle>
            <a:lvl1pPr algn="l">
              <a:defRPr sz="1600">
                <a:solidFill>
                  <a:schemeClr val="tx1">
                    <a:lumMod val="50000"/>
                    <a:lumOff val="50000"/>
                  </a:schemeClr>
                </a:solidFill>
              </a:defRPr>
            </a:lvl1pPr>
          </a:lstStyle>
          <a:p>
            <a:fld id="{40FC62D0-A2F2-4BF8-8DAC-E86C11000EC3}" type="slidenum">
              <a:rPr lang="en-GB" smtClean="0"/>
              <a:pPr/>
              <a:t>‹#›</a:t>
            </a:fld>
            <a:endParaRPr lang="en-GB" dirty="0"/>
          </a:p>
        </p:txBody>
      </p:sp>
      <p:sp>
        <p:nvSpPr>
          <p:cNvPr id="15" name="Title 1">
            <a:extLst>
              <a:ext uri="{FF2B5EF4-FFF2-40B4-BE49-F238E27FC236}">
                <a16:creationId xmlns:a16="http://schemas.microsoft.com/office/drawing/2014/main" id="{8B649C83-32A0-9BB0-F07D-B6364873A3BA}"/>
              </a:ext>
            </a:extLst>
          </p:cNvPr>
          <p:cNvSpPr>
            <a:spLocks noGrp="1"/>
          </p:cNvSpPr>
          <p:nvPr>
            <p:ph type="title" hasCustomPrompt="1"/>
          </p:nvPr>
        </p:nvSpPr>
        <p:spPr>
          <a:xfrm>
            <a:off x="1104904" y="562754"/>
            <a:ext cx="14020800" cy="1146048"/>
          </a:xfrm>
        </p:spPr>
        <p:txBody>
          <a:bodyPr>
            <a:normAutofit/>
          </a:bodyPr>
          <a:lstStyle>
            <a:lvl1pPr>
              <a:defRPr sz="4400" cap="none" baseline="0"/>
            </a:lvl1pPr>
          </a:lstStyle>
          <a:p>
            <a:r>
              <a:rPr lang="en-US"/>
              <a:t>Title</a:t>
            </a:r>
            <a:endParaRPr lang="en-GB"/>
          </a:p>
        </p:txBody>
      </p:sp>
      <p:sp>
        <p:nvSpPr>
          <p:cNvPr id="8" name="Content Placeholder 9">
            <a:extLst>
              <a:ext uri="{FF2B5EF4-FFF2-40B4-BE49-F238E27FC236}">
                <a16:creationId xmlns:a16="http://schemas.microsoft.com/office/drawing/2014/main" id="{A8CB7FDC-00A7-7B90-CE40-65AA02F36E99}"/>
              </a:ext>
            </a:extLst>
          </p:cNvPr>
          <p:cNvSpPr>
            <a:spLocks noGrp="1"/>
          </p:cNvSpPr>
          <p:nvPr>
            <p:ph sz="quarter" idx="25" hasCustomPrompt="1"/>
          </p:nvPr>
        </p:nvSpPr>
        <p:spPr>
          <a:xfrm>
            <a:off x="5846818" y="2269322"/>
            <a:ext cx="4435365" cy="5784615"/>
          </a:xfrm>
        </p:spPr>
        <p:txBody>
          <a:bodyPr>
            <a:normAutofit/>
          </a:bodyPr>
          <a:lstStyle>
            <a:lvl1pPr marL="304792" indent="-304792">
              <a:buClr>
                <a:schemeClr val="accent1"/>
              </a:buClr>
              <a:buFont typeface="Arial" panose="020B0604020202020204" pitchFamily="34" charset="0"/>
              <a:buChar char="•"/>
              <a:defRPr sz="2600">
                <a:solidFill>
                  <a:schemeClr val="tx1">
                    <a:lumMod val="75000"/>
                    <a:lumOff val="25000"/>
                  </a:schemeClr>
                </a:solidFill>
              </a:defRPr>
            </a:lvl1pPr>
            <a:lvl2pPr marL="914377" indent="-304792">
              <a:buClr>
                <a:schemeClr val="accent1"/>
              </a:buClr>
              <a:buFont typeface="Arial" panose="020B0604020202020204" pitchFamily="34" charset="0"/>
              <a:buChar char="•"/>
              <a:defRPr sz="2600">
                <a:solidFill>
                  <a:schemeClr val="tx1">
                    <a:lumMod val="75000"/>
                    <a:lumOff val="25000"/>
                  </a:schemeClr>
                </a:solidFill>
              </a:defRPr>
            </a:lvl2pPr>
            <a:lvl3pPr marL="1523962" indent="-304792">
              <a:buClr>
                <a:schemeClr val="accent1"/>
              </a:buClr>
              <a:buFont typeface="Arial" panose="020B0604020202020204" pitchFamily="34" charset="0"/>
              <a:buChar char="•"/>
              <a:defRPr sz="2600">
                <a:solidFill>
                  <a:schemeClr val="tx1">
                    <a:lumMod val="75000"/>
                    <a:lumOff val="25000"/>
                  </a:schemeClr>
                </a:solidFill>
              </a:defRPr>
            </a:lvl3pPr>
            <a:lvl4pPr marL="2133547" indent="-304792">
              <a:buClr>
                <a:schemeClr val="accent1"/>
              </a:buClr>
              <a:buFont typeface="Arial" panose="020B0604020202020204" pitchFamily="34" charset="0"/>
              <a:buChar char="•"/>
              <a:defRPr sz="2600">
                <a:solidFill>
                  <a:schemeClr val="tx1">
                    <a:lumMod val="75000"/>
                    <a:lumOff val="25000"/>
                  </a:schemeClr>
                </a:solidFill>
              </a:defRPr>
            </a:lvl4pPr>
            <a:lvl5pPr marL="2743131" indent="-304792">
              <a:buClr>
                <a:schemeClr val="accent1"/>
              </a:buClr>
              <a:buFont typeface="Arial" panose="020B0604020202020204" pitchFamily="34" charset="0"/>
              <a:buChar char="•"/>
              <a:defRPr sz="2600">
                <a:solidFill>
                  <a:schemeClr val="tx1">
                    <a:lumMod val="75000"/>
                    <a:lumOff val="25000"/>
                  </a:schemeClr>
                </a:solidFill>
              </a:defRPr>
            </a:lvl5pPr>
          </a:lstStyle>
          <a:p>
            <a:pPr marL="0" indent="0">
              <a:buNone/>
            </a:pPr>
            <a:r>
              <a:rPr lang="en-GB">
                <a:solidFill>
                  <a:schemeClr val="accent1"/>
                </a:solidFill>
              </a:rPr>
              <a:t>Text</a:t>
            </a:r>
          </a:p>
          <a:p>
            <a:r>
              <a:rPr lang="en-GB"/>
              <a:t>When creating a PowerPoint presentation, we suggest using font size 26 in Arial so the text is legible </a:t>
            </a:r>
          </a:p>
          <a:p>
            <a:r>
              <a:rPr lang="en-GB"/>
              <a:t>If using multiple levels of bullet points, the indented versions should look like this:</a:t>
            </a:r>
          </a:p>
          <a:p>
            <a:pPr lvl="1"/>
            <a:r>
              <a:rPr lang="en-GB"/>
              <a:t>Text </a:t>
            </a:r>
          </a:p>
          <a:p>
            <a:pPr lvl="2"/>
            <a:r>
              <a:rPr lang="en-GB"/>
              <a:t>Text </a:t>
            </a:r>
          </a:p>
          <a:p>
            <a:pPr lvl="3"/>
            <a:r>
              <a:rPr lang="en-GB"/>
              <a:t>Text</a:t>
            </a:r>
          </a:p>
        </p:txBody>
      </p:sp>
      <p:sp>
        <p:nvSpPr>
          <p:cNvPr id="9" name="Content Placeholder 9">
            <a:extLst>
              <a:ext uri="{FF2B5EF4-FFF2-40B4-BE49-F238E27FC236}">
                <a16:creationId xmlns:a16="http://schemas.microsoft.com/office/drawing/2014/main" id="{45924F48-10A6-D386-6573-95AAB40DB4AE}"/>
              </a:ext>
            </a:extLst>
          </p:cNvPr>
          <p:cNvSpPr>
            <a:spLocks noGrp="1"/>
          </p:cNvSpPr>
          <p:nvPr>
            <p:ph sz="quarter" idx="26" hasCustomPrompt="1"/>
          </p:nvPr>
        </p:nvSpPr>
        <p:spPr>
          <a:xfrm>
            <a:off x="10588739" y="2269308"/>
            <a:ext cx="4435365" cy="5784617"/>
          </a:xfrm>
        </p:spPr>
        <p:txBody>
          <a:bodyPr>
            <a:normAutofit/>
          </a:bodyPr>
          <a:lstStyle>
            <a:lvl1pPr marL="304792" indent="-304792">
              <a:buClr>
                <a:schemeClr val="accent1"/>
              </a:buClr>
              <a:buFont typeface="Arial" panose="020B0604020202020204" pitchFamily="34" charset="0"/>
              <a:buChar char="•"/>
              <a:defRPr sz="2600">
                <a:solidFill>
                  <a:schemeClr val="tx1">
                    <a:lumMod val="75000"/>
                    <a:lumOff val="25000"/>
                  </a:schemeClr>
                </a:solidFill>
              </a:defRPr>
            </a:lvl1pPr>
            <a:lvl2pPr marL="914377" indent="-304792">
              <a:buClr>
                <a:schemeClr val="accent1"/>
              </a:buClr>
              <a:buFont typeface="Arial" panose="020B0604020202020204" pitchFamily="34" charset="0"/>
              <a:buChar char="•"/>
              <a:defRPr sz="2600">
                <a:solidFill>
                  <a:srgbClr val="000000"/>
                </a:solidFill>
              </a:defRPr>
            </a:lvl2pPr>
            <a:lvl3pPr marL="1523962" indent="-304792">
              <a:buClr>
                <a:schemeClr val="accent1"/>
              </a:buClr>
              <a:buFont typeface="Arial" panose="020B0604020202020204" pitchFamily="34" charset="0"/>
              <a:buChar char="•"/>
              <a:defRPr sz="2600">
                <a:solidFill>
                  <a:srgbClr val="000000"/>
                </a:solidFill>
              </a:defRPr>
            </a:lvl3pPr>
            <a:lvl4pPr marL="2133547" indent="-304792">
              <a:buClr>
                <a:schemeClr val="accent1"/>
              </a:buClr>
              <a:buFont typeface="Arial" panose="020B0604020202020204" pitchFamily="34" charset="0"/>
              <a:buChar char="•"/>
              <a:defRPr sz="2600">
                <a:solidFill>
                  <a:srgbClr val="000000"/>
                </a:solidFill>
              </a:defRPr>
            </a:lvl4pPr>
            <a:lvl5pPr marL="2743131" indent="-304792">
              <a:buClr>
                <a:schemeClr val="accent1"/>
              </a:buClr>
              <a:buFont typeface="Arial" panose="020B0604020202020204" pitchFamily="34" charset="0"/>
              <a:buChar char="•"/>
              <a:defRPr sz="2600">
                <a:solidFill>
                  <a:srgbClr val="000000"/>
                </a:solidFill>
              </a:defRPr>
            </a:lvl5pPr>
          </a:lstStyle>
          <a:p>
            <a:pPr marL="0" indent="0">
              <a:buNone/>
            </a:pPr>
            <a:r>
              <a:rPr lang="en-GB">
                <a:solidFill>
                  <a:schemeClr val="accent1"/>
                </a:solidFill>
              </a:rPr>
              <a:t>Colours</a:t>
            </a:r>
          </a:p>
          <a:p>
            <a:r>
              <a:rPr lang="en-GB"/>
              <a:t>The template uses the </a:t>
            </a:r>
            <a:r>
              <a:rPr lang="en-US"/>
              <a:t>primary blue and white, and secondary teal </a:t>
            </a:r>
            <a:r>
              <a:rPr lang="en-US" err="1"/>
              <a:t>colours</a:t>
            </a:r>
            <a:endParaRPr lang="en-US"/>
          </a:p>
          <a:p>
            <a:r>
              <a:rPr lang="en-US"/>
              <a:t>TBC</a:t>
            </a:r>
          </a:p>
        </p:txBody>
      </p:sp>
      <p:sp>
        <p:nvSpPr>
          <p:cNvPr id="10" name="Content Placeholder 9">
            <a:extLst>
              <a:ext uri="{FF2B5EF4-FFF2-40B4-BE49-F238E27FC236}">
                <a16:creationId xmlns:a16="http://schemas.microsoft.com/office/drawing/2014/main" id="{AC4F7EC2-592C-093E-817E-4EEBBE6636FC}"/>
              </a:ext>
            </a:extLst>
          </p:cNvPr>
          <p:cNvSpPr>
            <a:spLocks noGrp="1"/>
          </p:cNvSpPr>
          <p:nvPr>
            <p:ph sz="quarter" idx="13" hasCustomPrompt="1"/>
          </p:nvPr>
        </p:nvSpPr>
        <p:spPr>
          <a:xfrm>
            <a:off x="1219200" y="2269322"/>
            <a:ext cx="4321061" cy="5784601"/>
          </a:xfrm>
        </p:spPr>
        <p:txBody>
          <a:bodyPr>
            <a:noAutofit/>
          </a:bodyPr>
          <a:lstStyle>
            <a:lvl1pPr marL="304792" indent="-304792">
              <a:buClr>
                <a:schemeClr val="accent1"/>
              </a:buClr>
              <a:buFont typeface="Arial" panose="020B0604020202020204" pitchFamily="34" charset="0"/>
              <a:buChar char="•"/>
              <a:defRPr sz="2600">
                <a:solidFill>
                  <a:schemeClr val="tx1">
                    <a:lumMod val="75000"/>
                    <a:lumOff val="25000"/>
                  </a:schemeClr>
                </a:solidFill>
              </a:defRPr>
            </a:lvl1pPr>
            <a:lvl2pPr marL="914377" indent="-304792">
              <a:buClr>
                <a:schemeClr val="accent1"/>
              </a:buClr>
              <a:buFont typeface="Arial" panose="020B0604020202020204" pitchFamily="34" charset="0"/>
              <a:buChar char="•"/>
              <a:defRPr sz="2600">
                <a:solidFill>
                  <a:srgbClr val="000000"/>
                </a:solidFill>
              </a:defRPr>
            </a:lvl2pPr>
            <a:lvl3pPr marL="1523962" indent="-304792">
              <a:buClr>
                <a:schemeClr val="accent1"/>
              </a:buClr>
              <a:buFont typeface="Arial" panose="020B0604020202020204" pitchFamily="34" charset="0"/>
              <a:buChar char="•"/>
              <a:defRPr sz="2600">
                <a:solidFill>
                  <a:srgbClr val="000000"/>
                </a:solidFill>
              </a:defRPr>
            </a:lvl3pPr>
            <a:lvl4pPr marL="2133547" indent="-304792">
              <a:buClr>
                <a:schemeClr val="accent1"/>
              </a:buClr>
              <a:buFont typeface="Arial" panose="020B0604020202020204" pitchFamily="34" charset="0"/>
              <a:buChar char="•"/>
              <a:defRPr sz="2600">
                <a:solidFill>
                  <a:srgbClr val="000000"/>
                </a:solidFill>
              </a:defRPr>
            </a:lvl4pPr>
            <a:lvl5pPr marL="2743131" indent="-304792">
              <a:buClr>
                <a:schemeClr val="accent1"/>
              </a:buClr>
              <a:buFont typeface="Arial" panose="020B0604020202020204" pitchFamily="34" charset="0"/>
              <a:buChar char="•"/>
              <a:defRPr sz="2600">
                <a:solidFill>
                  <a:srgbClr val="000000"/>
                </a:solidFill>
              </a:defRPr>
            </a:lvl5pPr>
          </a:lstStyle>
          <a:p>
            <a:pPr marL="0" indent="0">
              <a:buNone/>
            </a:pPr>
            <a:r>
              <a:rPr lang="en-GB">
                <a:solidFill>
                  <a:schemeClr val="accent1"/>
                </a:solidFill>
              </a:rPr>
              <a:t>Slides</a:t>
            </a:r>
          </a:p>
          <a:p>
            <a:r>
              <a:rPr lang="en-GB"/>
              <a:t>Slide templates are saved in a Master slide deck, accessed via ‘New Slide’</a:t>
            </a:r>
          </a:p>
          <a:p>
            <a:r>
              <a:rPr lang="en-US"/>
              <a:t>There are also slides available with only one heading (i.e. no subhead)</a:t>
            </a:r>
          </a:p>
          <a:p>
            <a:r>
              <a:rPr lang="en-GB"/>
              <a:t>The footer line should include the document title and page number</a:t>
            </a:r>
          </a:p>
          <a:p>
            <a:endParaRPr lang="en-US"/>
          </a:p>
        </p:txBody>
      </p:sp>
    </p:spTree>
    <p:extLst>
      <p:ext uri="{BB962C8B-B14F-4D97-AF65-F5344CB8AC3E}">
        <p14:creationId xmlns:p14="http://schemas.microsoft.com/office/powerpoint/2010/main" val="282766854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Subhead - Single Column">
    <p:spTree>
      <p:nvGrpSpPr>
        <p:cNvPr id="1" name=""/>
        <p:cNvGrpSpPr/>
        <p:nvPr/>
      </p:nvGrpSpPr>
      <p:grpSpPr>
        <a:xfrm>
          <a:off x="0" y="0"/>
          <a:ext cx="0" cy="0"/>
          <a:chOff x="0" y="0"/>
          <a:chExt cx="0" cy="0"/>
        </a:xfrm>
      </p:grpSpPr>
      <p:sp>
        <p:nvSpPr>
          <p:cNvPr id="23" name="Content Placeholder 9">
            <a:extLst>
              <a:ext uri="{FF2B5EF4-FFF2-40B4-BE49-F238E27FC236}">
                <a16:creationId xmlns:a16="http://schemas.microsoft.com/office/drawing/2014/main" id="{0C532851-4697-4B02-B344-E4852AF78CBF}"/>
              </a:ext>
            </a:extLst>
          </p:cNvPr>
          <p:cNvSpPr>
            <a:spLocks noGrp="1"/>
          </p:cNvSpPr>
          <p:nvPr>
            <p:ph sz="quarter" idx="13"/>
          </p:nvPr>
        </p:nvSpPr>
        <p:spPr>
          <a:xfrm>
            <a:off x="1104904" y="2269323"/>
            <a:ext cx="14020800" cy="5067856"/>
          </a:xfrm>
        </p:spPr>
        <p:txBody>
          <a:bodyPr>
            <a:normAutofit/>
          </a:bodyPr>
          <a:lstStyle>
            <a:lvl1pPr marL="304792" indent="-304792">
              <a:buClr>
                <a:schemeClr val="accent1"/>
              </a:buClr>
              <a:buFont typeface="Arial" panose="020B0604020202020204" pitchFamily="34" charset="0"/>
              <a:buChar char="•"/>
              <a:defRPr sz="2600">
                <a:solidFill>
                  <a:schemeClr val="tx1">
                    <a:lumMod val="75000"/>
                    <a:lumOff val="25000"/>
                  </a:schemeClr>
                </a:solidFill>
              </a:defRPr>
            </a:lvl1pPr>
            <a:lvl2pPr marL="914377" indent="-304792">
              <a:buClr>
                <a:schemeClr val="accent1"/>
              </a:buClr>
              <a:buFont typeface="Arial" panose="020B0604020202020204" pitchFamily="34" charset="0"/>
              <a:buChar char="•"/>
              <a:defRPr sz="2600">
                <a:solidFill>
                  <a:schemeClr val="tx1">
                    <a:lumMod val="75000"/>
                    <a:lumOff val="25000"/>
                  </a:schemeClr>
                </a:solidFill>
              </a:defRPr>
            </a:lvl2pPr>
            <a:lvl3pPr marL="1523962" indent="-304792">
              <a:buClr>
                <a:schemeClr val="accent1"/>
              </a:buClr>
              <a:buFont typeface="Arial" panose="020B0604020202020204" pitchFamily="34" charset="0"/>
              <a:buChar char="•"/>
              <a:defRPr sz="2600">
                <a:solidFill>
                  <a:schemeClr val="tx1">
                    <a:lumMod val="75000"/>
                    <a:lumOff val="25000"/>
                  </a:schemeClr>
                </a:solidFill>
              </a:defRPr>
            </a:lvl3pPr>
            <a:lvl4pPr marL="2133547" indent="-304792">
              <a:buClr>
                <a:schemeClr val="accent1"/>
              </a:buClr>
              <a:buFont typeface="Arial" panose="020B0604020202020204" pitchFamily="34" charset="0"/>
              <a:buChar char="•"/>
              <a:defRPr sz="2600">
                <a:solidFill>
                  <a:schemeClr val="tx1">
                    <a:lumMod val="75000"/>
                    <a:lumOff val="25000"/>
                  </a:schemeClr>
                </a:solidFill>
              </a:defRPr>
            </a:lvl4pPr>
            <a:lvl5pPr marL="2743131" indent="-304792">
              <a:buClr>
                <a:schemeClr val="accent1"/>
              </a:buClr>
              <a:buFont typeface="Arial" panose="020B0604020202020204" pitchFamily="34" charset="0"/>
              <a:buChar char="•"/>
              <a:defRPr sz="2600">
                <a:solidFill>
                  <a:schemeClr val="tx1">
                    <a:lumMod val="75000"/>
                    <a:lumOff val="25000"/>
                  </a:schemeClr>
                </a:solidFil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14" name="Title 1">
            <a:extLst>
              <a:ext uri="{FF2B5EF4-FFF2-40B4-BE49-F238E27FC236}">
                <a16:creationId xmlns:a16="http://schemas.microsoft.com/office/drawing/2014/main" id="{EF499182-B1CD-4399-99FD-7B1CA914FD59}"/>
              </a:ext>
            </a:extLst>
          </p:cNvPr>
          <p:cNvSpPr>
            <a:spLocks noGrp="1"/>
          </p:cNvSpPr>
          <p:nvPr>
            <p:ph type="title" hasCustomPrompt="1"/>
          </p:nvPr>
        </p:nvSpPr>
        <p:spPr>
          <a:xfrm>
            <a:off x="1117601" y="405087"/>
            <a:ext cx="14020798" cy="1146048"/>
          </a:xfrm>
        </p:spPr>
        <p:txBody>
          <a:bodyPr>
            <a:normAutofit/>
          </a:bodyPr>
          <a:lstStyle>
            <a:lvl1pPr>
              <a:defRPr sz="4400" cap="none" baseline="0"/>
            </a:lvl1pPr>
          </a:lstStyle>
          <a:p>
            <a:r>
              <a:rPr lang="en-US"/>
              <a:t>Title</a:t>
            </a:r>
            <a:endParaRPr lang="en-GB"/>
          </a:p>
        </p:txBody>
      </p:sp>
      <p:sp>
        <p:nvSpPr>
          <p:cNvPr id="15" name="Text Placeholder 7">
            <a:extLst>
              <a:ext uri="{FF2B5EF4-FFF2-40B4-BE49-F238E27FC236}">
                <a16:creationId xmlns:a16="http://schemas.microsoft.com/office/drawing/2014/main" id="{DD26DE28-F20D-4AC8-830A-0B227BBF3E71}"/>
              </a:ext>
            </a:extLst>
          </p:cNvPr>
          <p:cNvSpPr>
            <a:spLocks noGrp="1"/>
          </p:cNvSpPr>
          <p:nvPr>
            <p:ph type="body" sz="quarter" idx="24" hasCustomPrompt="1"/>
          </p:nvPr>
        </p:nvSpPr>
        <p:spPr>
          <a:xfrm>
            <a:off x="1117601" y="1214783"/>
            <a:ext cx="14020798" cy="653900"/>
          </a:xfrm>
        </p:spPr>
        <p:txBody>
          <a:bodyPr>
            <a:noAutofit/>
          </a:bodyPr>
          <a:lstStyle>
            <a:lvl1pPr marL="0" indent="0">
              <a:buNone/>
              <a:defRPr sz="2600" b="1">
                <a:solidFill>
                  <a:schemeClr val="accent1"/>
                </a:solidFill>
              </a:defRPr>
            </a:lvl1pPr>
          </a:lstStyle>
          <a:p>
            <a:pPr lvl="0"/>
            <a:r>
              <a:rPr lang="en-US"/>
              <a:t>Subhead</a:t>
            </a:r>
            <a:endParaRPr lang="en-GB"/>
          </a:p>
        </p:txBody>
      </p:sp>
      <p:cxnSp>
        <p:nvCxnSpPr>
          <p:cNvPr id="16" name="Straight Connector 15">
            <a:extLst>
              <a:ext uri="{FF2B5EF4-FFF2-40B4-BE49-F238E27FC236}">
                <a16:creationId xmlns:a16="http://schemas.microsoft.com/office/drawing/2014/main" id="{98D8651B-4E44-9A49-B7E4-6A9D68E4C431}"/>
              </a:ext>
            </a:extLst>
          </p:cNvPr>
          <p:cNvCxnSpPr>
            <a:cxnSpLocks/>
          </p:cNvCxnSpPr>
          <p:nvPr userDrawn="1"/>
        </p:nvCxnSpPr>
        <p:spPr>
          <a:xfrm>
            <a:off x="1209468" y="8172400"/>
            <a:ext cx="13831300"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12" name="Footer Placeholder 4">
            <a:extLst>
              <a:ext uri="{FF2B5EF4-FFF2-40B4-BE49-F238E27FC236}">
                <a16:creationId xmlns:a16="http://schemas.microsoft.com/office/drawing/2014/main" id="{C71F6179-17B9-1040-88DA-130D27C648DD}"/>
              </a:ext>
            </a:extLst>
          </p:cNvPr>
          <p:cNvSpPr>
            <a:spLocks noGrp="1"/>
          </p:cNvSpPr>
          <p:nvPr>
            <p:ph type="ftr" sz="quarter" idx="3"/>
          </p:nvPr>
        </p:nvSpPr>
        <p:spPr>
          <a:xfrm>
            <a:off x="1689663" y="8445501"/>
            <a:ext cx="5486400" cy="486833"/>
          </a:xfrm>
          <a:prstGeom prst="rect">
            <a:avLst/>
          </a:prstGeom>
        </p:spPr>
        <p:txBody>
          <a:bodyPr vert="horz" lIns="91440" tIns="45720" rIns="91440" bIns="45720" rtlCol="0" anchor="ctr"/>
          <a:lstStyle>
            <a:lvl1pPr algn="l">
              <a:defRPr sz="1600">
                <a:solidFill>
                  <a:schemeClr val="tx1">
                    <a:lumMod val="50000"/>
                    <a:lumOff val="50000"/>
                  </a:schemeClr>
                </a:solidFill>
              </a:defRPr>
            </a:lvl1pPr>
          </a:lstStyle>
          <a:p>
            <a:r>
              <a:rPr lang="en-GB" dirty="0"/>
              <a:t>Document title</a:t>
            </a:r>
          </a:p>
        </p:txBody>
      </p:sp>
      <p:sp>
        <p:nvSpPr>
          <p:cNvPr id="18" name="Slide Number Placeholder 5">
            <a:extLst>
              <a:ext uri="{FF2B5EF4-FFF2-40B4-BE49-F238E27FC236}">
                <a16:creationId xmlns:a16="http://schemas.microsoft.com/office/drawing/2014/main" id="{89A31956-D009-1249-98C5-EBB268383808}"/>
              </a:ext>
            </a:extLst>
          </p:cNvPr>
          <p:cNvSpPr>
            <a:spLocks noGrp="1"/>
          </p:cNvSpPr>
          <p:nvPr>
            <p:ph type="sldNum" sz="quarter" idx="4"/>
          </p:nvPr>
        </p:nvSpPr>
        <p:spPr>
          <a:xfrm>
            <a:off x="1182905" y="8445500"/>
            <a:ext cx="478461" cy="486833"/>
          </a:xfrm>
          <a:prstGeom prst="rect">
            <a:avLst/>
          </a:prstGeom>
        </p:spPr>
        <p:txBody>
          <a:bodyPr vert="horz" lIns="91440" tIns="45720" rIns="91440" bIns="45720" rtlCol="0" anchor="ctr"/>
          <a:lstStyle>
            <a:lvl1pPr algn="l">
              <a:defRPr sz="1600">
                <a:solidFill>
                  <a:schemeClr val="tx1">
                    <a:lumMod val="50000"/>
                    <a:lumOff val="50000"/>
                  </a:schemeClr>
                </a:solidFill>
              </a:defRPr>
            </a:lvl1pPr>
          </a:lstStyle>
          <a:p>
            <a:fld id="{40FC62D0-A2F2-4BF8-8DAC-E86C11000EC3}" type="slidenum">
              <a:rPr lang="en-GB" smtClean="0"/>
              <a:pPr/>
              <a:t>‹#›</a:t>
            </a:fld>
            <a:endParaRPr lang="en-GB" dirty="0"/>
          </a:p>
        </p:txBody>
      </p:sp>
    </p:spTree>
    <p:extLst>
      <p:ext uri="{BB962C8B-B14F-4D97-AF65-F5344CB8AC3E}">
        <p14:creationId xmlns:p14="http://schemas.microsoft.com/office/powerpoint/2010/main" val="121453561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Subhead - Single Column with image">
    <p:spTree>
      <p:nvGrpSpPr>
        <p:cNvPr id="1" name=""/>
        <p:cNvGrpSpPr/>
        <p:nvPr/>
      </p:nvGrpSpPr>
      <p:grpSpPr>
        <a:xfrm>
          <a:off x="0" y="0"/>
          <a:ext cx="0" cy="0"/>
          <a:chOff x="0" y="0"/>
          <a:chExt cx="0" cy="0"/>
        </a:xfrm>
      </p:grpSpPr>
      <p:sp>
        <p:nvSpPr>
          <p:cNvPr id="23" name="Content Placeholder 9">
            <a:extLst>
              <a:ext uri="{FF2B5EF4-FFF2-40B4-BE49-F238E27FC236}">
                <a16:creationId xmlns:a16="http://schemas.microsoft.com/office/drawing/2014/main" id="{0C532851-4697-4B02-B344-E4852AF78CBF}"/>
              </a:ext>
            </a:extLst>
          </p:cNvPr>
          <p:cNvSpPr>
            <a:spLocks noGrp="1"/>
          </p:cNvSpPr>
          <p:nvPr>
            <p:ph sz="quarter" idx="13"/>
          </p:nvPr>
        </p:nvSpPr>
        <p:spPr>
          <a:xfrm>
            <a:off x="1104904" y="2269323"/>
            <a:ext cx="8686796" cy="5067856"/>
          </a:xfrm>
        </p:spPr>
        <p:txBody>
          <a:bodyPr>
            <a:normAutofit/>
          </a:bodyPr>
          <a:lstStyle>
            <a:lvl1pPr marL="304792" indent="-304792">
              <a:buClr>
                <a:schemeClr val="accent1"/>
              </a:buClr>
              <a:buFont typeface="Arial" panose="020B0604020202020204" pitchFamily="34" charset="0"/>
              <a:buChar char="•"/>
              <a:defRPr sz="2600">
                <a:solidFill>
                  <a:schemeClr val="tx1">
                    <a:lumMod val="75000"/>
                    <a:lumOff val="25000"/>
                  </a:schemeClr>
                </a:solidFill>
              </a:defRPr>
            </a:lvl1pPr>
            <a:lvl2pPr marL="914377" indent="-304792">
              <a:buClr>
                <a:schemeClr val="accent1"/>
              </a:buClr>
              <a:buFont typeface="Arial" panose="020B0604020202020204" pitchFamily="34" charset="0"/>
              <a:buChar char="•"/>
              <a:defRPr sz="2600">
                <a:solidFill>
                  <a:schemeClr val="tx1">
                    <a:lumMod val="75000"/>
                    <a:lumOff val="25000"/>
                  </a:schemeClr>
                </a:solidFill>
              </a:defRPr>
            </a:lvl2pPr>
            <a:lvl3pPr marL="1523962" indent="-304792">
              <a:buClr>
                <a:schemeClr val="accent1"/>
              </a:buClr>
              <a:buFont typeface="Arial" panose="020B0604020202020204" pitchFamily="34" charset="0"/>
              <a:buChar char="•"/>
              <a:defRPr sz="2600">
                <a:solidFill>
                  <a:schemeClr val="tx1">
                    <a:lumMod val="75000"/>
                    <a:lumOff val="25000"/>
                  </a:schemeClr>
                </a:solidFill>
              </a:defRPr>
            </a:lvl3pPr>
            <a:lvl4pPr marL="2133547" indent="-304792">
              <a:buClr>
                <a:schemeClr val="accent1"/>
              </a:buClr>
              <a:buFont typeface="Arial" panose="020B0604020202020204" pitchFamily="34" charset="0"/>
              <a:buChar char="•"/>
              <a:defRPr sz="2600">
                <a:solidFill>
                  <a:schemeClr val="tx1">
                    <a:lumMod val="75000"/>
                    <a:lumOff val="25000"/>
                  </a:schemeClr>
                </a:solidFill>
              </a:defRPr>
            </a:lvl4pPr>
            <a:lvl5pPr marL="2743131" indent="-304792">
              <a:buClr>
                <a:schemeClr val="accent1"/>
              </a:buClr>
              <a:buFont typeface="Arial" panose="020B0604020202020204" pitchFamily="34" charset="0"/>
              <a:buChar char="•"/>
              <a:defRPr sz="2600">
                <a:solidFill>
                  <a:schemeClr val="tx1">
                    <a:lumMod val="75000"/>
                    <a:lumOff val="25000"/>
                  </a:schemeClr>
                </a:solidFil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14" name="Title 1">
            <a:extLst>
              <a:ext uri="{FF2B5EF4-FFF2-40B4-BE49-F238E27FC236}">
                <a16:creationId xmlns:a16="http://schemas.microsoft.com/office/drawing/2014/main" id="{EF499182-B1CD-4399-99FD-7B1CA914FD59}"/>
              </a:ext>
            </a:extLst>
          </p:cNvPr>
          <p:cNvSpPr>
            <a:spLocks noGrp="1"/>
          </p:cNvSpPr>
          <p:nvPr>
            <p:ph type="title" hasCustomPrompt="1"/>
          </p:nvPr>
        </p:nvSpPr>
        <p:spPr>
          <a:xfrm>
            <a:off x="1117601" y="405087"/>
            <a:ext cx="8674099" cy="1146048"/>
          </a:xfrm>
        </p:spPr>
        <p:txBody>
          <a:bodyPr>
            <a:normAutofit/>
          </a:bodyPr>
          <a:lstStyle>
            <a:lvl1pPr>
              <a:defRPr sz="4400" cap="none" baseline="0"/>
            </a:lvl1pPr>
          </a:lstStyle>
          <a:p>
            <a:r>
              <a:rPr lang="en-US"/>
              <a:t>Title</a:t>
            </a:r>
            <a:endParaRPr lang="en-GB"/>
          </a:p>
        </p:txBody>
      </p:sp>
      <p:sp>
        <p:nvSpPr>
          <p:cNvPr id="15" name="Text Placeholder 7">
            <a:extLst>
              <a:ext uri="{FF2B5EF4-FFF2-40B4-BE49-F238E27FC236}">
                <a16:creationId xmlns:a16="http://schemas.microsoft.com/office/drawing/2014/main" id="{DD26DE28-F20D-4AC8-830A-0B227BBF3E71}"/>
              </a:ext>
            </a:extLst>
          </p:cNvPr>
          <p:cNvSpPr>
            <a:spLocks noGrp="1"/>
          </p:cNvSpPr>
          <p:nvPr>
            <p:ph type="body" sz="quarter" idx="24" hasCustomPrompt="1"/>
          </p:nvPr>
        </p:nvSpPr>
        <p:spPr>
          <a:xfrm>
            <a:off x="1117601" y="1214783"/>
            <a:ext cx="8674099" cy="653900"/>
          </a:xfrm>
        </p:spPr>
        <p:txBody>
          <a:bodyPr>
            <a:noAutofit/>
          </a:bodyPr>
          <a:lstStyle>
            <a:lvl1pPr marL="0" indent="0">
              <a:buNone/>
              <a:defRPr sz="2600" b="1">
                <a:solidFill>
                  <a:schemeClr val="accent1"/>
                </a:solidFill>
              </a:defRPr>
            </a:lvl1pPr>
          </a:lstStyle>
          <a:p>
            <a:pPr lvl="0"/>
            <a:r>
              <a:rPr lang="en-US"/>
              <a:t>Subhead</a:t>
            </a:r>
            <a:endParaRPr lang="en-GB"/>
          </a:p>
        </p:txBody>
      </p:sp>
      <p:cxnSp>
        <p:nvCxnSpPr>
          <p:cNvPr id="16" name="Straight Connector 15">
            <a:extLst>
              <a:ext uri="{FF2B5EF4-FFF2-40B4-BE49-F238E27FC236}">
                <a16:creationId xmlns:a16="http://schemas.microsoft.com/office/drawing/2014/main" id="{98D8651B-4E44-9A49-B7E4-6A9D68E4C431}"/>
              </a:ext>
            </a:extLst>
          </p:cNvPr>
          <p:cNvCxnSpPr>
            <a:cxnSpLocks/>
          </p:cNvCxnSpPr>
          <p:nvPr userDrawn="1"/>
        </p:nvCxnSpPr>
        <p:spPr>
          <a:xfrm>
            <a:off x="1209468" y="8172400"/>
            <a:ext cx="13831300"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12" name="Footer Placeholder 4">
            <a:extLst>
              <a:ext uri="{FF2B5EF4-FFF2-40B4-BE49-F238E27FC236}">
                <a16:creationId xmlns:a16="http://schemas.microsoft.com/office/drawing/2014/main" id="{C71F6179-17B9-1040-88DA-130D27C648DD}"/>
              </a:ext>
            </a:extLst>
          </p:cNvPr>
          <p:cNvSpPr>
            <a:spLocks noGrp="1"/>
          </p:cNvSpPr>
          <p:nvPr>
            <p:ph type="ftr" sz="quarter" idx="3"/>
          </p:nvPr>
        </p:nvSpPr>
        <p:spPr>
          <a:xfrm>
            <a:off x="1689663" y="8445501"/>
            <a:ext cx="5486400" cy="486833"/>
          </a:xfrm>
          <a:prstGeom prst="rect">
            <a:avLst/>
          </a:prstGeom>
        </p:spPr>
        <p:txBody>
          <a:bodyPr vert="horz" lIns="91440" tIns="45720" rIns="91440" bIns="45720" rtlCol="0" anchor="ctr"/>
          <a:lstStyle>
            <a:lvl1pPr algn="l">
              <a:defRPr sz="1600">
                <a:solidFill>
                  <a:schemeClr val="tx1">
                    <a:lumMod val="50000"/>
                    <a:lumOff val="50000"/>
                  </a:schemeClr>
                </a:solidFill>
              </a:defRPr>
            </a:lvl1pPr>
          </a:lstStyle>
          <a:p>
            <a:r>
              <a:rPr lang="en-GB" dirty="0"/>
              <a:t>Document title</a:t>
            </a:r>
          </a:p>
        </p:txBody>
      </p:sp>
      <p:sp>
        <p:nvSpPr>
          <p:cNvPr id="18" name="Slide Number Placeholder 5">
            <a:extLst>
              <a:ext uri="{FF2B5EF4-FFF2-40B4-BE49-F238E27FC236}">
                <a16:creationId xmlns:a16="http://schemas.microsoft.com/office/drawing/2014/main" id="{89A31956-D009-1249-98C5-EBB268383808}"/>
              </a:ext>
            </a:extLst>
          </p:cNvPr>
          <p:cNvSpPr>
            <a:spLocks noGrp="1"/>
          </p:cNvSpPr>
          <p:nvPr>
            <p:ph type="sldNum" sz="quarter" idx="4"/>
          </p:nvPr>
        </p:nvSpPr>
        <p:spPr>
          <a:xfrm>
            <a:off x="1182905" y="8445500"/>
            <a:ext cx="478461" cy="486833"/>
          </a:xfrm>
          <a:prstGeom prst="rect">
            <a:avLst/>
          </a:prstGeom>
        </p:spPr>
        <p:txBody>
          <a:bodyPr vert="horz" lIns="91440" tIns="45720" rIns="91440" bIns="45720" rtlCol="0" anchor="ctr"/>
          <a:lstStyle>
            <a:lvl1pPr algn="l">
              <a:defRPr sz="1600">
                <a:solidFill>
                  <a:schemeClr val="tx1">
                    <a:lumMod val="50000"/>
                    <a:lumOff val="50000"/>
                  </a:schemeClr>
                </a:solidFill>
              </a:defRPr>
            </a:lvl1pPr>
          </a:lstStyle>
          <a:p>
            <a:fld id="{40FC62D0-A2F2-4BF8-8DAC-E86C11000EC3}" type="slidenum">
              <a:rPr lang="en-GB" smtClean="0"/>
              <a:pPr/>
              <a:t>‹#›</a:t>
            </a:fld>
            <a:endParaRPr lang="en-GB" dirty="0"/>
          </a:p>
        </p:txBody>
      </p:sp>
      <p:sp>
        <p:nvSpPr>
          <p:cNvPr id="11" name="Picture Placeholder 2">
            <a:extLst>
              <a:ext uri="{FF2B5EF4-FFF2-40B4-BE49-F238E27FC236}">
                <a16:creationId xmlns:a16="http://schemas.microsoft.com/office/drawing/2014/main" id="{844138B6-35F9-7DFA-2E73-EC2F4C7A0831}"/>
              </a:ext>
            </a:extLst>
          </p:cNvPr>
          <p:cNvSpPr>
            <a:spLocks noGrp="1"/>
          </p:cNvSpPr>
          <p:nvPr>
            <p:ph type="pic" sz="quarter" idx="18"/>
          </p:nvPr>
        </p:nvSpPr>
        <p:spPr>
          <a:xfrm>
            <a:off x="10544967" y="1863726"/>
            <a:ext cx="5003291" cy="4940299"/>
          </a:xfrm>
          <a:custGeom>
            <a:avLst/>
            <a:gdLst>
              <a:gd name="connsiteX0" fmla="*/ 0 w 4999832"/>
              <a:gd name="connsiteY0" fmla="*/ 0 h 4940299"/>
              <a:gd name="connsiteX1" fmla="*/ 4999832 w 4999832"/>
              <a:gd name="connsiteY1" fmla="*/ 0 h 4940299"/>
              <a:gd name="connsiteX2" fmla="*/ 4999832 w 4999832"/>
              <a:gd name="connsiteY2" fmla="*/ 4940299 h 4940299"/>
              <a:gd name="connsiteX3" fmla="*/ 0 w 4999832"/>
              <a:gd name="connsiteY3" fmla="*/ 4940299 h 4940299"/>
              <a:gd name="connsiteX4" fmla="*/ 0 w 4999832"/>
              <a:gd name="connsiteY4" fmla="*/ 0 h 4940299"/>
              <a:gd name="connsiteX0" fmla="*/ 0 w 4999832"/>
              <a:gd name="connsiteY0" fmla="*/ 0 h 4940299"/>
              <a:gd name="connsiteX1" fmla="*/ 4999832 w 4999832"/>
              <a:gd name="connsiteY1" fmla="*/ 0 h 4940299"/>
              <a:gd name="connsiteX2" fmla="*/ 4806157 w 4999832"/>
              <a:gd name="connsiteY2" fmla="*/ 371474 h 4940299"/>
              <a:gd name="connsiteX3" fmla="*/ 4999832 w 4999832"/>
              <a:gd name="connsiteY3" fmla="*/ 4940299 h 4940299"/>
              <a:gd name="connsiteX4" fmla="*/ 0 w 4999832"/>
              <a:gd name="connsiteY4" fmla="*/ 4940299 h 4940299"/>
              <a:gd name="connsiteX5" fmla="*/ 0 w 4999832"/>
              <a:gd name="connsiteY5" fmla="*/ 0 h 4940299"/>
              <a:gd name="connsiteX0" fmla="*/ 0 w 5369695"/>
              <a:gd name="connsiteY0" fmla="*/ 0 h 4940299"/>
              <a:gd name="connsiteX1" fmla="*/ 4999832 w 5369695"/>
              <a:gd name="connsiteY1" fmla="*/ 0 h 4940299"/>
              <a:gd name="connsiteX2" fmla="*/ 5009357 w 5369695"/>
              <a:gd name="connsiteY2" fmla="*/ 374649 h 4940299"/>
              <a:gd name="connsiteX3" fmla="*/ 4806157 w 5369695"/>
              <a:gd name="connsiteY3" fmla="*/ 371474 h 4940299"/>
              <a:gd name="connsiteX4" fmla="*/ 4999832 w 5369695"/>
              <a:gd name="connsiteY4" fmla="*/ 4940299 h 4940299"/>
              <a:gd name="connsiteX5" fmla="*/ 0 w 5369695"/>
              <a:gd name="connsiteY5" fmla="*/ 4940299 h 4940299"/>
              <a:gd name="connsiteX6" fmla="*/ 0 w 5369695"/>
              <a:gd name="connsiteY6" fmla="*/ 0 h 4940299"/>
              <a:gd name="connsiteX0" fmla="*/ 0 w 5361733"/>
              <a:gd name="connsiteY0" fmla="*/ 0 h 4940299"/>
              <a:gd name="connsiteX1" fmla="*/ 4999832 w 5361733"/>
              <a:gd name="connsiteY1" fmla="*/ 0 h 4940299"/>
              <a:gd name="connsiteX2" fmla="*/ 5009357 w 5361733"/>
              <a:gd name="connsiteY2" fmla="*/ 374649 h 4940299"/>
              <a:gd name="connsiteX3" fmla="*/ 4806157 w 5361733"/>
              <a:gd name="connsiteY3" fmla="*/ 371474 h 4940299"/>
              <a:gd name="connsiteX4" fmla="*/ 4999832 w 5361733"/>
              <a:gd name="connsiteY4" fmla="*/ 4940299 h 4940299"/>
              <a:gd name="connsiteX5" fmla="*/ 0 w 5361733"/>
              <a:gd name="connsiteY5" fmla="*/ 4940299 h 4940299"/>
              <a:gd name="connsiteX6" fmla="*/ 0 w 5361733"/>
              <a:gd name="connsiteY6" fmla="*/ 0 h 4940299"/>
              <a:gd name="connsiteX0" fmla="*/ 0 w 5361733"/>
              <a:gd name="connsiteY0" fmla="*/ 0 h 4940299"/>
              <a:gd name="connsiteX1" fmla="*/ 4999832 w 5361733"/>
              <a:gd name="connsiteY1" fmla="*/ 0 h 4940299"/>
              <a:gd name="connsiteX2" fmla="*/ 5009357 w 5361733"/>
              <a:gd name="connsiteY2" fmla="*/ 374649 h 4940299"/>
              <a:gd name="connsiteX3" fmla="*/ 4806157 w 5361733"/>
              <a:gd name="connsiteY3" fmla="*/ 371474 h 4940299"/>
              <a:gd name="connsiteX4" fmla="*/ 4999832 w 5361733"/>
              <a:gd name="connsiteY4" fmla="*/ 4940299 h 4940299"/>
              <a:gd name="connsiteX5" fmla="*/ 0 w 5361733"/>
              <a:gd name="connsiteY5" fmla="*/ 4940299 h 4940299"/>
              <a:gd name="connsiteX6" fmla="*/ 0 w 5361733"/>
              <a:gd name="connsiteY6" fmla="*/ 0 h 4940299"/>
              <a:gd name="connsiteX0" fmla="*/ 0 w 5361733"/>
              <a:gd name="connsiteY0" fmla="*/ 0 h 4940299"/>
              <a:gd name="connsiteX1" fmla="*/ 4999832 w 5361733"/>
              <a:gd name="connsiteY1" fmla="*/ 0 h 4940299"/>
              <a:gd name="connsiteX2" fmla="*/ 5009357 w 5361733"/>
              <a:gd name="connsiteY2" fmla="*/ 374649 h 4940299"/>
              <a:gd name="connsiteX3" fmla="*/ 4806157 w 5361733"/>
              <a:gd name="connsiteY3" fmla="*/ 371474 h 4940299"/>
              <a:gd name="connsiteX4" fmla="*/ 4999832 w 5361733"/>
              <a:gd name="connsiteY4" fmla="*/ 4940299 h 4940299"/>
              <a:gd name="connsiteX5" fmla="*/ 0 w 5361733"/>
              <a:gd name="connsiteY5" fmla="*/ 4940299 h 4940299"/>
              <a:gd name="connsiteX6" fmla="*/ 0 w 5361733"/>
              <a:gd name="connsiteY6" fmla="*/ 0 h 4940299"/>
              <a:gd name="connsiteX0" fmla="*/ 0 w 5009481"/>
              <a:gd name="connsiteY0" fmla="*/ 0 h 4940299"/>
              <a:gd name="connsiteX1" fmla="*/ 4999832 w 5009481"/>
              <a:gd name="connsiteY1" fmla="*/ 0 h 4940299"/>
              <a:gd name="connsiteX2" fmla="*/ 5009357 w 5009481"/>
              <a:gd name="connsiteY2" fmla="*/ 374649 h 4940299"/>
              <a:gd name="connsiteX3" fmla="*/ 4806157 w 5009481"/>
              <a:gd name="connsiteY3" fmla="*/ 371474 h 4940299"/>
              <a:gd name="connsiteX4" fmla="*/ 4999832 w 5009481"/>
              <a:gd name="connsiteY4" fmla="*/ 4940299 h 4940299"/>
              <a:gd name="connsiteX5" fmla="*/ 0 w 5009481"/>
              <a:gd name="connsiteY5" fmla="*/ 4940299 h 4940299"/>
              <a:gd name="connsiteX6" fmla="*/ 0 w 5009481"/>
              <a:gd name="connsiteY6" fmla="*/ 0 h 4940299"/>
              <a:gd name="connsiteX0" fmla="*/ 0 w 5009481"/>
              <a:gd name="connsiteY0" fmla="*/ 0 h 4940299"/>
              <a:gd name="connsiteX1" fmla="*/ 4999832 w 5009481"/>
              <a:gd name="connsiteY1" fmla="*/ 0 h 4940299"/>
              <a:gd name="connsiteX2" fmla="*/ 5009357 w 5009481"/>
              <a:gd name="connsiteY2" fmla="*/ 377824 h 4940299"/>
              <a:gd name="connsiteX3" fmla="*/ 4806157 w 5009481"/>
              <a:gd name="connsiteY3" fmla="*/ 371474 h 4940299"/>
              <a:gd name="connsiteX4" fmla="*/ 4999832 w 5009481"/>
              <a:gd name="connsiteY4" fmla="*/ 4940299 h 4940299"/>
              <a:gd name="connsiteX5" fmla="*/ 0 w 5009481"/>
              <a:gd name="connsiteY5" fmla="*/ 4940299 h 4940299"/>
              <a:gd name="connsiteX6" fmla="*/ 0 w 5009481"/>
              <a:gd name="connsiteY6" fmla="*/ 0 h 4940299"/>
              <a:gd name="connsiteX0" fmla="*/ 0 w 5000970"/>
              <a:gd name="connsiteY0" fmla="*/ 0 h 4940299"/>
              <a:gd name="connsiteX1" fmla="*/ 4999832 w 5000970"/>
              <a:gd name="connsiteY1" fmla="*/ 0 h 4940299"/>
              <a:gd name="connsiteX2" fmla="*/ 4999832 w 5000970"/>
              <a:gd name="connsiteY2" fmla="*/ 384174 h 4940299"/>
              <a:gd name="connsiteX3" fmla="*/ 4806157 w 5000970"/>
              <a:gd name="connsiteY3" fmla="*/ 371474 h 4940299"/>
              <a:gd name="connsiteX4" fmla="*/ 4999832 w 5000970"/>
              <a:gd name="connsiteY4" fmla="*/ 4940299 h 4940299"/>
              <a:gd name="connsiteX5" fmla="*/ 0 w 5000970"/>
              <a:gd name="connsiteY5" fmla="*/ 4940299 h 4940299"/>
              <a:gd name="connsiteX6" fmla="*/ 0 w 5000970"/>
              <a:gd name="connsiteY6" fmla="*/ 0 h 4940299"/>
              <a:gd name="connsiteX0" fmla="*/ 0 w 5003135"/>
              <a:gd name="connsiteY0" fmla="*/ 0 h 4940299"/>
              <a:gd name="connsiteX1" fmla="*/ 4999832 w 5003135"/>
              <a:gd name="connsiteY1" fmla="*/ 0 h 4940299"/>
              <a:gd name="connsiteX2" fmla="*/ 5003007 w 5003135"/>
              <a:gd name="connsiteY2" fmla="*/ 377824 h 4940299"/>
              <a:gd name="connsiteX3" fmla="*/ 4806157 w 5003135"/>
              <a:gd name="connsiteY3" fmla="*/ 371474 h 4940299"/>
              <a:gd name="connsiteX4" fmla="*/ 4999832 w 5003135"/>
              <a:gd name="connsiteY4" fmla="*/ 4940299 h 4940299"/>
              <a:gd name="connsiteX5" fmla="*/ 0 w 5003135"/>
              <a:gd name="connsiteY5" fmla="*/ 4940299 h 4940299"/>
              <a:gd name="connsiteX6" fmla="*/ 0 w 5003135"/>
              <a:gd name="connsiteY6" fmla="*/ 0 h 4940299"/>
              <a:gd name="connsiteX0" fmla="*/ 0 w 5003135"/>
              <a:gd name="connsiteY0" fmla="*/ 0 h 4940299"/>
              <a:gd name="connsiteX1" fmla="*/ 4999832 w 5003135"/>
              <a:gd name="connsiteY1" fmla="*/ 0 h 4940299"/>
              <a:gd name="connsiteX2" fmla="*/ 5003007 w 5003135"/>
              <a:gd name="connsiteY2" fmla="*/ 377824 h 4940299"/>
              <a:gd name="connsiteX3" fmla="*/ 4806157 w 5003135"/>
              <a:gd name="connsiteY3" fmla="*/ 371474 h 4940299"/>
              <a:gd name="connsiteX4" fmla="*/ 4983957 w 5003135"/>
              <a:gd name="connsiteY4" fmla="*/ 4521199 h 4940299"/>
              <a:gd name="connsiteX5" fmla="*/ 4999832 w 5003135"/>
              <a:gd name="connsiteY5" fmla="*/ 4940299 h 4940299"/>
              <a:gd name="connsiteX6" fmla="*/ 0 w 5003135"/>
              <a:gd name="connsiteY6" fmla="*/ 4940299 h 4940299"/>
              <a:gd name="connsiteX7" fmla="*/ 0 w 5003135"/>
              <a:gd name="connsiteY7" fmla="*/ 0 h 4940299"/>
              <a:gd name="connsiteX0" fmla="*/ 0 w 5003135"/>
              <a:gd name="connsiteY0" fmla="*/ 0 h 4940299"/>
              <a:gd name="connsiteX1" fmla="*/ 4999832 w 5003135"/>
              <a:gd name="connsiteY1" fmla="*/ 0 h 4940299"/>
              <a:gd name="connsiteX2" fmla="*/ 5003007 w 5003135"/>
              <a:gd name="connsiteY2" fmla="*/ 377824 h 4940299"/>
              <a:gd name="connsiteX3" fmla="*/ 4806157 w 5003135"/>
              <a:gd name="connsiteY3" fmla="*/ 371474 h 4940299"/>
              <a:gd name="connsiteX4" fmla="*/ 4812507 w 5003135"/>
              <a:gd name="connsiteY4" fmla="*/ 4498974 h 4940299"/>
              <a:gd name="connsiteX5" fmla="*/ 4983957 w 5003135"/>
              <a:gd name="connsiteY5" fmla="*/ 4521199 h 4940299"/>
              <a:gd name="connsiteX6" fmla="*/ 4999832 w 5003135"/>
              <a:gd name="connsiteY6" fmla="*/ 4940299 h 4940299"/>
              <a:gd name="connsiteX7" fmla="*/ 0 w 5003135"/>
              <a:gd name="connsiteY7" fmla="*/ 4940299 h 4940299"/>
              <a:gd name="connsiteX8" fmla="*/ 0 w 5003135"/>
              <a:gd name="connsiteY8" fmla="*/ 0 h 4940299"/>
              <a:gd name="connsiteX0" fmla="*/ 0 w 5003135"/>
              <a:gd name="connsiteY0" fmla="*/ 0 h 4940299"/>
              <a:gd name="connsiteX1" fmla="*/ 4999832 w 5003135"/>
              <a:gd name="connsiteY1" fmla="*/ 0 h 4940299"/>
              <a:gd name="connsiteX2" fmla="*/ 5003007 w 5003135"/>
              <a:gd name="connsiteY2" fmla="*/ 377824 h 4940299"/>
              <a:gd name="connsiteX3" fmla="*/ 4806157 w 5003135"/>
              <a:gd name="connsiteY3" fmla="*/ 371474 h 4940299"/>
              <a:gd name="connsiteX4" fmla="*/ 4812507 w 5003135"/>
              <a:gd name="connsiteY4" fmla="*/ 4498974 h 4940299"/>
              <a:gd name="connsiteX5" fmla="*/ 4983957 w 5003135"/>
              <a:gd name="connsiteY5" fmla="*/ 4521199 h 4940299"/>
              <a:gd name="connsiteX6" fmla="*/ 4999832 w 5003135"/>
              <a:gd name="connsiteY6" fmla="*/ 4940299 h 4940299"/>
              <a:gd name="connsiteX7" fmla="*/ 0 w 5003135"/>
              <a:gd name="connsiteY7" fmla="*/ 4940299 h 4940299"/>
              <a:gd name="connsiteX8" fmla="*/ 0 w 5003135"/>
              <a:gd name="connsiteY8" fmla="*/ 0 h 4940299"/>
              <a:gd name="connsiteX0" fmla="*/ 0 w 5003135"/>
              <a:gd name="connsiteY0" fmla="*/ 0 h 4940299"/>
              <a:gd name="connsiteX1" fmla="*/ 4999832 w 5003135"/>
              <a:gd name="connsiteY1" fmla="*/ 0 h 4940299"/>
              <a:gd name="connsiteX2" fmla="*/ 5003007 w 5003135"/>
              <a:gd name="connsiteY2" fmla="*/ 377824 h 4940299"/>
              <a:gd name="connsiteX3" fmla="*/ 4806157 w 5003135"/>
              <a:gd name="connsiteY3" fmla="*/ 371474 h 4940299"/>
              <a:gd name="connsiteX4" fmla="*/ 4812507 w 5003135"/>
              <a:gd name="connsiteY4" fmla="*/ 4498974 h 4940299"/>
              <a:gd name="connsiteX5" fmla="*/ 4983957 w 5003135"/>
              <a:gd name="connsiteY5" fmla="*/ 4521199 h 4940299"/>
              <a:gd name="connsiteX6" fmla="*/ 4999832 w 5003135"/>
              <a:gd name="connsiteY6" fmla="*/ 4940299 h 4940299"/>
              <a:gd name="connsiteX7" fmla="*/ 0 w 5003135"/>
              <a:gd name="connsiteY7" fmla="*/ 4940299 h 4940299"/>
              <a:gd name="connsiteX8" fmla="*/ 0 w 5003135"/>
              <a:gd name="connsiteY8" fmla="*/ 0 h 4940299"/>
              <a:gd name="connsiteX0" fmla="*/ 0 w 5003135"/>
              <a:gd name="connsiteY0" fmla="*/ 0 h 4940299"/>
              <a:gd name="connsiteX1" fmla="*/ 4999832 w 5003135"/>
              <a:gd name="connsiteY1" fmla="*/ 0 h 4940299"/>
              <a:gd name="connsiteX2" fmla="*/ 5003007 w 5003135"/>
              <a:gd name="connsiteY2" fmla="*/ 377824 h 4940299"/>
              <a:gd name="connsiteX3" fmla="*/ 4806157 w 5003135"/>
              <a:gd name="connsiteY3" fmla="*/ 371474 h 4940299"/>
              <a:gd name="connsiteX4" fmla="*/ 4812507 w 5003135"/>
              <a:gd name="connsiteY4" fmla="*/ 4498974 h 4940299"/>
              <a:gd name="connsiteX5" fmla="*/ 4983957 w 5003135"/>
              <a:gd name="connsiteY5" fmla="*/ 4521199 h 4940299"/>
              <a:gd name="connsiteX6" fmla="*/ 4999832 w 5003135"/>
              <a:gd name="connsiteY6" fmla="*/ 4940299 h 4940299"/>
              <a:gd name="connsiteX7" fmla="*/ 0 w 5003135"/>
              <a:gd name="connsiteY7" fmla="*/ 4940299 h 4940299"/>
              <a:gd name="connsiteX8" fmla="*/ 0 w 5003135"/>
              <a:gd name="connsiteY8" fmla="*/ 0 h 4940299"/>
              <a:gd name="connsiteX0" fmla="*/ 0 w 5003135"/>
              <a:gd name="connsiteY0" fmla="*/ 0 h 4940299"/>
              <a:gd name="connsiteX1" fmla="*/ 4999832 w 5003135"/>
              <a:gd name="connsiteY1" fmla="*/ 0 h 4940299"/>
              <a:gd name="connsiteX2" fmla="*/ 5003007 w 5003135"/>
              <a:gd name="connsiteY2" fmla="*/ 377824 h 4940299"/>
              <a:gd name="connsiteX3" fmla="*/ 4806157 w 5003135"/>
              <a:gd name="connsiteY3" fmla="*/ 371474 h 4940299"/>
              <a:gd name="connsiteX4" fmla="*/ 4809332 w 5003135"/>
              <a:gd name="connsiteY4" fmla="*/ 4511674 h 4940299"/>
              <a:gd name="connsiteX5" fmla="*/ 4983957 w 5003135"/>
              <a:gd name="connsiteY5" fmla="*/ 4521199 h 4940299"/>
              <a:gd name="connsiteX6" fmla="*/ 4999832 w 5003135"/>
              <a:gd name="connsiteY6" fmla="*/ 4940299 h 4940299"/>
              <a:gd name="connsiteX7" fmla="*/ 0 w 5003135"/>
              <a:gd name="connsiteY7" fmla="*/ 4940299 h 4940299"/>
              <a:gd name="connsiteX8" fmla="*/ 0 w 5003135"/>
              <a:gd name="connsiteY8" fmla="*/ 0 h 4940299"/>
              <a:gd name="connsiteX0" fmla="*/ 0 w 5003135"/>
              <a:gd name="connsiteY0" fmla="*/ 0 h 4940299"/>
              <a:gd name="connsiteX1" fmla="*/ 4999832 w 5003135"/>
              <a:gd name="connsiteY1" fmla="*/ 0 h 4940299"/>
              <a:gd name="connsiteX2" fmla="*/ 5003007 w 5003135"/>
              <a:gd name="connsiteY2" fmla="*/ 377824 h 4940299"/>
              <a:gd name="connsiteX3" fmla="*/ 4806157 w 5003135"/>
              <a:gd name="connsiteY3" fmla="*/ 371474 h 4940299"/>
              <a:gd name="connsiteX4" fmla="*/ 4812507 w 5003135"/>
              <a:gd name="connsiteY4" fmla="*/ 4521199 h 4940299"/>
              <a:gd name="connsiteX5" fmla="*/ 4983957 w 5003135"/>
              <a:gd name="connsiteY5" fmla="*/ 4521199 h 4940299"/>
              <a:gd name="connsiteX6" fmla="*/ 4999832 w 5003135"/>
              <a:gd name="connsiteY6" fmla="*/ 4940299 h 4940299"/>
              <a:gd name="connsiteX7" fmla="*/ 0 w 5003135"/>
              <a:gd name="connsiteY7" fmla="*/ 4940299 h 4940299"/>
              <a:gd name="connsiteX8" fmla="*/ 0 w 5003135"/>
              <a:gd name="connsiteY8" fmla="*/ 0 h 4940299"/>
              <a:gd name="connsiteX0" fmla="*/ 0 w 5003135"/>
              <a:gd name="connsiteY0" fmla="*/ 0 h 4940299"/>
              <a:gd name="connsiteX1" fmla="*/ 4999832 w 5003135"/>
              <a:gd name="connsiteY1" fmla="*/ 0 h 4940299"/>
              <a:gd name="connsiteX2" fmla="*/ 5003007 w 5003135"/>
              <a:gd name="connsiteY2" fmla="*/ 377824 h 4940299"/>
              <a:gd name="connsiteX3" fmla="*/ 4806157 w 5003135"/>
              <a:gd name="connsiteY3" fmla="*/ 371474 h 4940299"/>
              <a:gd name="connsiteX4" fmla="*/ 4812507 w 5003135"/>
              <a:gd name="connsiteY4" fmla="*/ 4521199 h 4940299"/>
              <a:gd name="connsiteX5" fmla="*/ 4983957 w 5003135"/>
              <a:gd name="connsiteY5" fmla="*/ 4521199 h 4940299"/>
              <a:gd name="connsiteX6" fmla="*/ 4999832 w 5003135"/>
              <a:gd name="connsiteY6" fmla="*/ 4940299 h 4940299"/>
              <a:gd name="connsiteX7" fmla="*/ 0 w 5003135"/>
              <a:gd name="connsiteY7" fmla="*/ 4940299 h 4940299"/>
              <a:gd name="connsiteX8" fmla="*/ 0 w 5003135"/>
              <a:gd name="connsiteY8" fmla="*/ 0 h 4940299"/>
              <a:gd name="connsiteX0" fmla="*/ 0 w 5003135"/>
              <a:gd name="connsiteY0" fmla="*/ 0 h 4940299"/>
              <a:gd name="connsiteX1" fmla="*/ 4999832 w 5003135"/>
              <a:gd name="connsiteY1" fmla="*/ 0 h 4940299"/>
              <a:gd name="connsiteX2" fmla="*/ 5003007 w 5003135"/>
              <a:gd name="connsiteY2" fmla="*/ 377824 h 4940299"/>
              <a:gd name="connsiteX3" fmla="*/ 4806157 w 5003135"/>
              <a:gd name="connsiteY3" fmla="*/ 371474 h 4940299"/>
              <a:gd name="connsiteX4" fmla="*/ 4812507 w 5003135"/>
              <a:gd name="connsiteY4" fmla="*/ 4521199 h 4940299"/>
              <a:gd name="connsiteX5" fmla="*/ 4996657 w 5003135"/>
              <a:gd name="connsiteY5" fmla="*/ 4521199 h 4940299"/>
              <a:gd name="connsiteX6" fmla="*/ 4999832 w 5003135"/>
              <a:gd name="connsiteY6" fmla="*/ 4940299 h 4940299"/>
              <a:gd name="connsiteX7" fmla="*/ 0 w 5003135"/>
              <a:gd name="connsiteY7" fmla="*/ 4940299 h 4940299"/>
              <a:gd name="connsiteX8" fmla="*/ 0 w 5003135"/>
              <a:gd name="connsiteY8" fmla="*/ 0 h 4940299"/>
              <a:gd name="connsiteX0" fmla="*/ 0 w 5003135"/>
              <a:gd name="connsiteY0" fmla="*/ 0 h 4940299"/>
              <a:gd name="connsiteX1" fmla="*/ 4999832 w 5003135"/>
              <a:gd name="connsiteY1" fmla="*/ 0 h 4940299"/>
              <a:gd name="connsiteX2" fmla="*/ 5003007 w 5003135"/>
              <a:gd name="connsiteY2" fmla="*/ 377824 h 4940299"/>
              <a:gd name="connsiteX3" fmla="*/ 4806157 w 5003135"/>
              <a:gd name="connsiteY3" fmla="*/ 371474 h 4940299"/>
              <a:gd name="connsiteX4" fmla="*/ 4812507 w 5003135"/>
              <a:gd name="connsiteY4" fmla="*/ 4521199 h 4940299"/>
              <a:gd name="connsiteX5" fmla="*/ 4996657 w 5003135"/>
              <a:gd name="connsiteY5" fmla="*/ 4521199 h 4940299"/>
              <a:gd name="connsiteX6" fmla="*/ 4999832 w 5003135"/>
              <a:gd name="connsiteY6" fmla="*/ 4940299 h 4940299"/>
              <a:gd name="connsiteX7" fmla="*/ 0 w 5003135"/>
              <a:gd name="connsiteY7" fmla="*/ 4940299 h 4940299"/>
              <a:gd name="connsiteX8" fmla="*/ 0 w 5003135"/>
              <a:gd name="connsiteY8" fmla="*/ 0 h 4940299"/>
              <a:gd name="connsiteX0" fmla="*/ 0 w 5003135"/>
              <a:gd name="connsiteY0" fmla="*/ 0 h 4940299"/>
              <a:gd name="connsiteX1" fmla="*/ 4999832 w 5003135"/>
              <a:gd name="connsiteY1" fmla="*/ 0 h 4940299"/>
              <a:gd name="connsiteX2" fmla="*/ 5003007 w 5003135"/>
              <a:gd name="connsiteY2" fmla="*/ 377824 h 4940299"/>
              <a:gd name="connsiteX3" fmla="*/ 4806157 w 5003135"/>
              <a:gd name="connsiteY3" fmla="*/ 371474 h 4940299"/>
              <a:gd name="connsiteX4" fmla="*/ 4806157 w 5003135"/>
              <a:gd name="connsiteY4" fmla="*/ 4530724 h 4940299"/>
              <a:gd name="connsiteX5" fmla="*/ 4996657 w 5003135"/>
              <a:gd name="connsiteY5" fmla="*/ 4521199 h 4940299"/>
              <a:gd name="connsiteX6" fmla="*/ 4999832 w 5003135"/>
              <a:gd name="connsiteY6" fmla="*/ 4940299 h 4940299"/>
              <a:gd name="connsiteX7" fmla="*/ 0 w 5003135"/>
              <a:gd name="connsiteY7" fmla="*/ 4940299 h 4940299"/>
              <a:gd name="connsiteX8" fmla="*/ 0 w 5003135"/>
              <a:gd name="connsiteY8" fmla="*/ 0 h 4940299"/>
              <a:gd name="connsiteX0" fmla="*/ 0 w 5003135"/>
              <a:gd name="connsiteY0" fmla="*/ 0 h 4940299"/>
              <a:gd name="connsiteX1" fmla="*/ 4999832 w 5003135"/>
              <a:gd name="connsiteY1" fmla="*/ 0 h 4940299"/>
              <a:gd name="connsiteX2" fmla="*/ 5003007 w 5003135"/>
              <a:gd name="connsiteY2" fmla="*/ 377824 h 4940299"/>
              <a:gd name="connsiteX3" fmla="*/ 4806157 w 5003135"/>
              <a:gd name="connsiteY3" fmla="*/ 371474 h 4940299"/>
              <a:gd name="connsiteX4" fmla="*/ 4783932 w 5003135"/>
              <a:gd name="connsiteY4" fmla="*/ 4448174 h 4940299"/>
              <a:gd name="connsiteX5" fmla="*/ 4996657 w 5003135"/>
              <a:gd name="connsiteY5" fmla="*/ 4521199 h 4940299"/>
              <a:gd name="connsiteX6" fmla="*/ 4999832 w 5003135"/>
              <a:gd name="connsiteY6" fmla="*/ 4940299 h 4940299"/>
              <a:gd name="connsiteX7" fmla="*/ 0 w 5003135"/>
              <a:gd name="connsiteY7" fmla="*/ 4940299 h 4940299"/>
              <a:gd name="connsiteX8" fmla="*/ 0 w 5003135"/>
              <a:gd name="connsiteY8" fmla="*/ 0 h 4940299"/>
              <a:gd name="connsiteX0" fmla="*/ 0 w 5003135"/>
              <a:gd name="connsiteY0" fmla="*/ 0 h 4940299"/>
              <a:gd name="connsiteX1" fmla="*/ 4999832 w 5003135"/>
              <a:gd name="connsiteY1" fmla="*/ 0 h 4940299"/>
              <a:gd name="connsiteX2" fmla="*/ 5003007 w 5003135"/>
              <a:gd name="connsiteY2" fmla="*/ 377824 h 4940299"/>
              <a:gd name="connsiteX3" fmla="*/ 4806157 w 5003135"/>
              <a:gd name="connsiteY3" fmla="*/ 371474 h 4940299"/>
              <a:gd name="connsiteX4" fmla="*/ 4783932 w 5003135"/>
              <a:gd name="connsiteY4" fmla="*/ 4448174 h 4940299"/>
              <a:gd name="connsiteX5" fmla="*/ 4996657 w 5003135"/>
              <a:gd name="connsiteY5" fmla="*/ 4521199 h 4940299"/>
              <a:gd name="connsiteX6" fmla="*/ 4999832 w 5003135"/>
              <a:gd name="connsiteY6" fmla="*/ 4940299 h 4940299"/>
              <a:gd name="connsiteX7" fmla="*/ 0 w 5003135"/>
              <a:gd name="connsiteY7" fmla="*/ 4940299 h 4940299"/>
              <a:gd name="connsiteX8" fmla="*/ 0 w 5003135"/>
              <a:gd name="connsiteY8" fmla="*/ 0 h 4940299"/>
              <a:gd name="connsiteX0" fmla="*/ 0 w 5003135"/>
              <a:gd name="connsiteY0" fmla="*/ 0 h 4940299"/>
              <a:gd name="connsiteX1" fmla="*/ 4999832 w 5003135"/>
              <a:gd name="connsiteY1" fmla="*/ 0 h 4940299"/>
              <a:gd name="connsiteX2" fmla="*/ 5003007 w 5003135"/>
              <a:gd name="connsiteY2" fmla="*/ 377824 h 4940299"/>
              <a:gd name="connsiteX3" fmla="*/ 4806157 w 5003135"/>
              <a:gd name="connsiteY3" fmla="*/ 371474 h 4940299"/>
              <a:gd name="connsiteX4" fmla="*/ 4660107 w 5003135"/>
              <a:gd name="connsiteY4" fmla="*/ 4511674 h 4940299"/>
              <a:gd name="connsiteX5" fmla="*/ 4996657 w 5003135"/>
              <a:gd name="connsiteY5" fmla="*/ 4521199 h 4940299"/>
              <a:gd name="connsiteX6" fmla="*/ 4999832 w 5003135"/>
              <a:gd name="connsiteY6" fmla="*/ 4940299 h 4940299"/>
              <a:gd name="connsiteX7" fmla="*/ 0 w 5003135"/>
              <a:gd name="connsiteY7" fmla="*/ 4940299 h 4940299"/>
              <a:gd name="connsiteX8" fmla="*/ 0 w 5003135"/>
              <a:gd name="connsiteY8" fmla="*/ 0 h 4940299"/>
              <a:gd name="connsiteX0" fmla="*/ 0 w 5003135"/>
              <a:gd name="connsiteY0" fmla="*/ 0 h 4940299"/>
              <a:gd name="connsiteX1" fmla="*/ 4999832 w 5003135"/>
              <a:gd name="connsiteY1" fmla="*/ 0 h 4940299"/>
              <a:gd name="connsiteX2" fmla="*/ 5003007 w 5003135"/>
              <a:gd name="connsiteY2" fmla="*/ 377824 h 4940299"/>
              <a:gd name="connsiteX3" fmla="*/ 4806157 w 5003135"/>
              <a:gd name="connsiteY3" fmla="*/ 371474 h 4940299"/>
              <a:gd name="connsiteX4" fmla="*/ 4809332 w 5003135"/>
              <a:gd name="connsiteY4" fmla="*/ 4505324 h 4940299"/>
              <a:gd name="connsiteX5" fmla="*/ 4996657 w 5003135"/>
              <a:gd name="connsiteY5" fmla="*/ 4521199 h 4940299"/>
              <a:gd name="connsiteX6" fmla="*/ 4999832 w 5003135"/>
              <a:gd name="connsiteY6" fmla="*/ 4940299 h 4940299"/>
              <a:gd name="connsiteX7" fmla="*/ 0 w 5003135"/>
              <a:gd name="connsiteY7" fmla="*/ 4940299 h 4940299"/>
              <a:gd name="connsiteX8" fmla="*/ 0 w 5003135"/>
              <a:gd name="connsiteY8" fmla="*/ 0 h 4940299"/>
              <a:gd name="connsiteX0" fmla="*/ 0 w 5003135"/>
              <a:gd name="connsiteY0" fmla="*/ 0 h 4940299"/>
              <a:gd name="connsiteX1" fmla="*/ 4999832 w 5003135"/>
              <a:gd name="connsiteY1" fmla="*/ 0 h 4940299"/>
              <a:gd name="connsiteX2" fmla="*/ 5003007 w 5003135"/>
              <a:gd name="connsiteY2" fmla="*/ 377824 h 4940299"/>
              <a:gd name="connsiteX3" fmla="*/ 4806157 w 5003135"/>
              <a:gd name="connsiteY3" fmla="*/ 371474 h 4940299"/>
              <a:gd name="connsiteX4" fmla="*/ 4809332 w 5003135"/>
              <a:gd name="connsiteY4" fmla="*/ 4505324 h 4940299"/>
              <a:gd name="connsiteX5" fmla="*/ 4996657 w 5003135"/>
              <a:gd name="connsiteY5" fmla="*/ 4521199 h 4940299"/>
              <a:gd name="connsiteX6" fmla="*/ 4999832 w 5003135"/>
              <a:gd name="connsiteY6" fmla="*/ 4940299 h 4940299"/>
              <a:gd name="connsiteX7" fmla="*/ 0 w 5003135"/>
              <a:gd name="connsiteY7" fmla="*/ 4940299 h 4940299"/>
              <a:gd name="connsiteX8" fmla="*/ 0 w 5003135"/>
              <a:gd name="connsiteY8" fmla="*/ 0 h 4940299"/>
              <a:gd name="connsiteX0" fmla="*/ 0 w 5003135"/>
              <a:gd name="connsiteY0" fmla="*/ 0 h 4940299"/>
              <a:gd name="connsiteX1" fmla="*/ 4999832 w 5003135"/>
              <a:gd name="connsiteY1" fmla="*/ 0 h 4940299"/>
              <a:gd name="connsiteX2" fmla="*/ 5003007 w 5003135"/>
              <a:gd name="connsiteY2" fmla="*/ 377824 h 4940299"/>
              <a:gd name="connsiteX3" fmla="*/ 4806157 w 5003135"/>
              <a:gd name="connsiteY3" fmla="*/ 371474 h 4940299"/>
              <a:gd name="connsiteX4" fmla="*/ 4809332 w 5003135"/>
              <a:gd name="connsiteY4" fmla="*/ 4518024 h 4940299"/>
              <a:gd name="connsiteX5" fmla="*/ 4996657 w 5003135"/>
              <a:gd name="connsiteY5" fmla="*/ 4521199 h 4940299"/>
              <a:gd name="connsiteX6" fmla="*/ 4999832 w 5003135"/>
              <a:gd name="connsiteY6" fmla="*/ 4940299 h 4940299"/>
              <a:gd name="connsiteX7" fmla="*/ 0 w 5003135"/>
              <a:gd name="connsiteY7" fmla="*/ 4940299 h 4940299"/>
              <a:gd name="connsiteX8" fmla="*/ 0 w 5003135"/>
              <a:gd name="connsiteY8" fmla="*/ 0 h 4940299"/>
              <a:gd name="connsiteX0" fmla="*/ 0 w 5003135"/>
              <a:gd name="connsiteY0" fmla="*/ 0 h 4940299"/>
              <a:gd name="connsiteX1" fmla="*/ 4999832 w 5003135"/>
              <a:gd name="connsiteY1" fmla="*/ 0 h 4940299"/>
              <a:gd name="connsiteX2" fmla="*/ 5003007 w 5003135"/>
              <a:gd name="connsiteY2" fmla="*/ 377824 h 4940299"/>
              <a:gd name="connsiteX3" fmla="*/ 4806157 w 5003135"/>
              <a:gd name="connsiteY3" fmla="*/ 371474 h 4940299"/>
              <a:gd name="connsiteX4" fmla="*/ 4799807 w 5003135"/>
              <a:gd name="connsiteY4" fmla="*/ 4521199 h 4940299"/>
              <a:gd name="connsiteX5" fmla="*/ 4996657 w 5003135"/>
              <a:gd name="connsiteY5" fmla="*/ 4521199 h 4940299"/>
              <a:gd name="connsiteX6" fmla="*/ 4999832 w 5003135"/>
              <a:gd name="connsiteY6" fmla="*/ 4940299 h 4940299"/>
              <a:gd name="connsiteX7" fmla="*/ 0 w 5003135"/>
              <a:gd name="connsiteY7" fmla="*/ 4940299 h 4940299"/>
              <a:gd name="connsiteX8" fmla="*/ 0 w 5003135"/>
              <a:gd name="connsiteY8" fmla="*/ 0 h 4940299"/>
              <a:gd name="connsiteX0" fmla="*/ 0 w 5003135"/>
              <a:gd name="connsiteY0" fmla="*/ 0 h 4940299"/>
              <a:gd name="connsiteX1" fmla="*/ 4999832 w 5003135"/>
              <a:gd name="connsiteY1" fmla="*/ 0 h 4940299"/>
              <a:gd name="connsiteX2" fmla="*/ 5003007 w 5003135"/>
              <a:gd name="connsiteY2" fmla="*/ 377824 h 4940299"/>
              <a:gd name="connsiteX3" fmla="*/ 4806157 w 5003135"/>
              <a:gd name="connsiteY3" fmla="*/ 371474 h 4940299"/>
              <a:gd name="connsiteX4" fmla="*/ 4799807 w 5003135"/>
              <a:gd name="connsiteY4" fmla="*/ 4521199 h 4940299"/>
              <a:gd name="connsiteX5" fmla="*/ 4996657 w 5003135"/>
              <a:gd name="connsiteY5" fmla="*/ 4511674 h 4940299"/>
              <a:gd name="connsiteX6" fmla="*/ 4999832 w 5003135"/>
              <a:gd name="connsiteY6" fmla="*/ 4940299 h 4940299"/>
              <a:gd name="connsiteX7" fmla="*/ 0 w 5003135"/>
              <a:gd name="connsiteY7" fmla="*/ 4940299 h 4940299"/>
              <a:gd name="connsiteX8" fmla="*/ 0 w 5003135"/>
              <a:gd name="connsiteY8" fmla="*/ 0 h 4940299"/>
              <a:gd name="connsiteX0" fmla="*/ 0 w 5003135"/>
              <a:gd name="connsiteY0" fmla="*/ 0 h 4940299"/>
              <a:gd name="connsiteX1" fmla="*/ 4999832 w 5003135"/>
              <a:gd name="connsiteY1" fmla="*/ 0 h 4940299"/>
              <a:gd name="connsiteX2" fmla="*/ 5003007 w 5003135"/>
              <a:gd name="connsiteY2" fmla="*/ 377824 h 4940299"/>
              <a:gd name="connsiteX3" fmla="*/ 4806157 w 5003135"/>
              <a:gd name="connsiteY3" fmla="*/ 371474 h 4940299"/>
              <a:gd name="connsiteX4" fmla="*/ 4802982 w 5003135"/>
              <a:gd name="connsiteY4" fmla="*/ 4511674 h 4940299"/>
              <a:gd name="connsiteX5" fmla="*/ 4996657 w 5003135"/>
              <a:gd name="connsiteY5" fmla="*/ 4511674 h 4940299"/>
              <a:gd name="connsiteX6" fmla="*/ 4999832 w 5003135"/>
              <a:gd name="connsiteY6" fmla="*/ 4940299 h 4940299"/>
              <a:gd name="connsiteX7" fmla="*/ 0 w 5003135"/>
              <a:gd name="connsiteY7" fmla="*/ 4940299 h 4940299"/>
              <a:gd name="connsiteX8" fmla="*/ 0 w 5003135"/>
              <a:gd name="connsiteY8" fmla="*/ 0 h 4940299"/>
              <a:gd name="connsiteX0" fmla="*/ 0 w 5003128"/>
              <a:gd name="connsiteY0" fmla="*/ 0 h 4940299"/>
              <a:gd name="connsiteX1" fmla="*/ 4999832 w 5003128"/>
              <a:gd name="connsiteY1" fmla="*/ 0 h 4940299"/>
              <a:gd name="connsiteX2" fmla="*/ 5003007 w 5003128"/>
              <a:gd name="connsiteY2" fmla="*/ 377824 h 4940299"/>
              <a:gd name="connsiteX3" fmla="*/ 4794914 w 5003128"/>
              <a:gd name="connsiteY3" fmla="*/ 375222 h 4940299"/>
              <a:gd name="connsiteX4" fmla="*/ 4802982 w 5003128"/>
              <a:gd name="connsiteY4" fmla="*/ 4511674 h 4940299"/>
              <a:gd name="connsiteX5" fmla="*/ 4996657 w 5003128"/>
              <a:gd name="connsiteY5" fmla="*/ 4511674 h 4940299"/>
              <a:gd name="connsiteX6" fmla="*/ 4999832 w 5003128"/>
              <a:gd name="connsiteY6" fmla="*/ 4940299 h 4940299"/>
              <a:gd name="connsiteX7" fmla="*/ 0 w 5003128"/>
              <a:gd name="connsiteY7" fmla="*/ 4940299 h 4940299"/>
              <a:gd name="connsiteX8" fmla="*/ 0 w 5003128"/>
              <a:gd name="connsiteY8" fmla="*/ 0 h 4940299"/>
              <a:gd name="connsiteX0" fmla="*/ 0 w 5003132"/>
              <a:gd name="connsiteY0" fmla="*/ 0 h 4940299"/>
              <a:gd name="connsiteX1" fmla="*/ 4999832 w 5003132"/>
              <a:gd name="connsiteY1" fmla="*/ 0 h 4940299"/>
              <a:gd name="connsiteX2" fmla="*/ 5003007 w 5003132"/>
              <a:gd name="connsiteY2" fmla="*/ 377824 h 4940299"/>
              <a:gd name="connsiteX3" fmla="*/ 4802409 w 5003132"/>
              <a:gd name="connsiteY3" fmla="*/ 390213 h 4940299"/>
              <a:gd name="connsiteX4" fmla="*/ 4802982 w 5003132"/>
              <a:gd name="connsiteY4" fmla="*/ 4511674 h 4940299"/>
              <a:gd name="connsiteX5" fmla="*/ 4996657 w 5003132"/>
              <a:gd name="connsiteY5" fmla="*/ 4511674 h 4940299"/>
              <a:gd name="connsiteX6" fmla="*/ 4999832 w 5003132"/>
              <a:gd name="connsiteY6" fmla="*/ 4940299 h 4940299"/>
              <a:gd name="connsiteX7" fmla="*/ 0 w 5003132"/>
              <a:gd name="connsiteY7" fmla="*/ 4940299 h 4940299"/>
              <a:gd name="connsiteX8" fmla="*/ 0 w 5003132"/>
              <a:gd name="connsiteY8" fmla="*/ 0 h 4940299"/>
              <a:gd name="connsiteX0" fmla="*/ 0 w 5003132"/>
              <a:gd name="connsiteY0" fmla="*/ 0 h 4940299"/>
              <a:gd name="connsiteX1" fmla="*/ 4999832 w 5003132"/>
              <a:gd name="connsiteY1" fmla="*/ 0 h 4940299"/>
              <a:gd name="connsiteX2" fmla="*/ 5003007 w 5003132"/>
              <a:gd name="connsiteY2" fmla="*/ 389067 h 4940299"/>
              <a:gd name="connsiteX3" fmla="*/ 4802409 w 5003132"/>
              <a:gd name="connsiteY3" fmla="*/ 390213 h 4940299"/>
              <a:gd name="connsiteX4" fmla="*/ 4802982 w 5003132"/>
              <a:gd name="connsiteY4" fmla="*/ 4511674 h 4940299"/>
              <a:gd name="connsiteX5" fmla="*/ 4996657 w 5003132"/>
              <a:gd name="connsiteY5" fmla="*/ 4511674 h 4940299"/>
              <a:gd name="connsiteX6" fmla="*/ 4999832 w 5003132"/>
              <a:gd name="connsiteY6" fmla="*/ 4940299 h 4940299"/>
              <a:gd name="connsiteX7" fmla="*/ 0 w 5003132"/>
              <a:gd name="connsiteY7" fmla="*/ 4940299 h 4940299"/>
              <a:gd name="connsiteX8" fmla="*/ 0 w 5003132"/>
              <a:gd name="connsiteY8" fmla="*/ 0 h 4940299"/>
              <a:gd name="connsiteX0" fmla="*/ 0 w 5003130"/>
              <a:gd name="connsiteY0" fmla="*/ 0 h 4940299"/>
              <a:gd name="connsiteX1" fmla="*/ 4999832 w 5003130"/>
              <a:gd name="connsiteY1" fmla="*/ 0 h 4940299"/>
              <a:gd name="connsiteX2" fmla="*/ 5003007 w 5003130"/>
              <a:gd name="connsiteY2" fmla="*/ 389067 h 4940299"/>
              <a:gd name="connsiteX3" fmla="*/ 4798661 w 5003130"/>
              <a:gd name="connsiteY3" fmla="*/ 382718 h 4940299"/>
              <a:gd name="connsiteX4" fmla="*/ 4802982 w 5003130"/>
              <a:gd name="connsiteY4" fmla="*/ 4511674 h 4940299"/>
              <a:gd name="connsiteX5" fmla="*/ 4996657 w 5003130"/>
              <a:gd name="connsiteY5" fmla="*/ 4511674 h 4940299"/>
              <a:gd name="connsiteX6" fmla="*/ 4999832 w 5003130"/>
              <a:gd name="connsiteY6" fmla="*/ 4940299 h 4940299"/>
              <a:gd name="connsiteX7" fmla="*/ 0 w 5003130"/>
              <a:gd name="connsiteY7" fmla="*/ 4940299 h 4940299"/>
              <a:gd name="connsiteX8" fmla="*/ 0 w 5003130"/>
              <a:gd name="connsiteY8" fmla="*/ 0 h 4940299"/>
              <a:gd name="connsiteX0" fmla="*/ 0 w 5000895"/>
              <a:gd name="connsiteY0" fmla="*/ 0 h 4940299"/>
              <a:gd name="connsiteX1" fmla="*/ 4999832 w 5000895"/>
              <a:gd name="connsiteY1" fmla="*/ 0 h 4940299"/>
              <a:gd name="connsiteX2" fmla="*/ 4999259 w 5000895"/>
              <a:gd name="connsiteY2" fmla="*/ 389067 h 4940299"/>
              <a:gd name="connsiteX3" fmla="*/ 4798661 w 5000895"/>
              <a:gd name="connsiteY3" fmla="*/ 382718 h 4940299"/>
              <a:gd name="connsiteX4" fmla="*/ 4802982 w 5000895"/>
              <a:gd name="connsiteY4" fmla="*/ 4511674 h 4940299"/>
              <a:gd name="connsiteX5" fmla="*/ 4996657 w 5000895"/>
              <a:gd name="connsiteY5" fmla="*/ 4511674 h 4940299"/>
              <a:gd name="connsiteX6" fmla="*/ 4999832 w 5000895"/>
              <a:gd name="connsiteY6" fmla="*/ 4940299 h 4940299"/>
              <a:gd name="connsiteX7" fmla="*/ 0 w 5000895"/>
              <a:gd name="connsiteY7" fmla="*/ 4940299 h 4940299"/>
              <a:gd name="connsiteX8" fmla="*/ 0 w 5000895"/>
              <a:gd name="connsiteY8" fmla="*/ 0 h 4940299"/>
              <a:gd name="connsiteX0" fmla="*/ 0 w 5000895"/>
              <a:gd name="connsiteY0" fmla="*/ 0 h 4940299"/>
              <a:gd name="connsiteX1" fmla="*/ 4999832 w 5000895"/>
              <a:gd name="connsiteY1" fmla="*/ 0 h 4940299"/>
              <a:gd name="connsiteX2" fmla="*/ 4999259 w 5000895"/>
              <a:gd name="connsiteY2" fmla="*/ 389067 h 4940299"/>
              <a:gd name="connsiteX3" fmla="*/ 4798661 w 5000895"/>
              <a:gd name="connsiteY3" fmla="*/ 382718 h 4940299"/>
              <a:gd name="connsiteX4" fmla="*/ 4795487 w 5000895"/>
              <a:gd name="connsiteY4" fmla="*/ 4504179 h 4940299"/>
              <a:gd name="connsiteX5" fmla="*/ 4996657 w 5000895"/>
              <a:gd name="connsiteY5" fmla="*/ 4511674 h 4940299"/>
              <a:gd name="connsiteX6" fmla="*/ 4999832 w 5000895"/>
              <a:gd name="connsiteY6" fmla="*/ 4940299 h 4940299"/>
              <a:gd name="connsiteX7" fmla="*/ 0 w 5000895"/>
              <a:gd name="connsiteY7" fmla="*/ 4940299 h 4940299"/>
              <a:gd name="connsiteX8" fmla="*/ 0 w 5000895"/>
              <a:gd name="connsiteY8" fmla="*/ 0 h 4940299"/>
              <a:gd name="connsiteX0" fmla="*/ 0 w 5006875"/>
              <a:gd name="connsiteY0" fmla="*/ 0 h 4940299"/>
              <a:gd name="connsiteX1" fmla="*/ 4999832 w 5006875"/>
              <a:gd name="connsiteY1" fmla="*/ 0 h 4940299"/>
              <a:gd name="connsiteX2" fmla="*/ 5006754 w 5006875"/>
              <a:gd name="connsiteY2" fmla="*/ 389067 h 4940299"/>
              <a:gd name="connsiteX3" fmla="*/ 4798661 w 5006875"/>
              <a:gd name="connsiteY3" fmla="*/ 382718 h 4940299"/>
              <a:gd name="connsiteX4" fmla="*/ 4795487 w 5006875"/>
              <a:gd name="connsiteY4" fmla="*/ 4504179 h 4940299"/>
              <a:gd name="connsiteX5" fmla="*/ 4996657 w 5006875"/>
              <a:gd name="connsiteY5" fmla="*/ 4511674 h 4940299"/>
              <a:gd name="connsiteX6" fmla="*/ 4999832 w 5006875"/>
              <a:gd name="connsiteY6" fmla="*/ 4940299 h 4940299"/>
              <a:gd name="connsiteX7" fmla="*/ 0 w 5006875"/>
              <a:gd name="connsiteY7" fmla="*/ 4940299 h 4940299"/>
              <a:gd name="connsiteX8" fmla="*/ 0 w 5006875"/>
              <a:gd name="connsiteY8" fmla="*/ 0 h 4940299"/>
              <a:gd name="connsiteX0" fmla="*/ 0 w 5000895"/>
              <a:gd name="connsiteY0" fmla="*/ 0 h 4940299"/>
              <a:gd name="connsiteX1" fmla="*/ 4999832 w 5000895"/>
              <a:gd name="connsiteY1" fmla="*/ 0 h 4940299"/>
              <a:gd name="connsiteX2" fmla="*/ 4999259 w 5000895"/>
              <a:gd name="connsiteY2" fmla="*/ 385320 h 4940299"/>
              <a:gd name="connsiteX3" fmla="*/ 4798661 w 5000895"/>
              <a:gd name="connsiteY3" fmla="*/ 382718 h 4940299"/>
              <a:gd name="connsiteX4" fmla="*/ 4795487 w 5000895"/>
              <a:gd name="connsiteY4" fmla="*/ 4504179 h 4940299"/>
              <a:gd name="connsiteX5" fmla="*/ 4996657 w 5000895"/>
              <a:gd name="connsiteY5" fmla="*/ 4511674 h 4940299"/>
              <a:gd name="connsiteX6" fmla="*/ 4999832 w 5000895"/>
              <a:gd name="connsiteY6" fmla="*/ 4940299 h 4940299"/>
              <a:gd name="connsiteX7" fmla="*/ 0 w 5000895"/>
              <a:gd name="connsiteY7" fmla="*/ 4940299 h 4940299"/>
              <a:gd name="connsiteX8" fmla="*/ 0 w 5000895"/>
              <a:gd name="connsiteY8" fmla="*/ 0 h 4940299"/>
              <a:gd name="connsiteX0" fmla="*/ 0 w 5000895"/>
              <a:gd name="connsiteY0" fmla="*/ 0 h 4940299"/>
              <a:gd name="connsiteX1" fmla="*/ 4999832 w 5000895"/>
              <a:gd name="connsiteY1" fmla="*/ 0 h 4940299"/>
              <a:gd name="connsiteX2" fmla="*/ 4999259 w 5000895"/>
              <a:gd name="connsiteY2" fmla="*/ 385320 h 4940299"/>
              <a:gd name="connsiteX3" fmla="*/ 4798661 w 5000895"/>
              <a:gd name="connsiteY3" fmla="*/ 382718 h 4940299"/>
              <a:gd name="connsiteX4" fmla="*/ 4795487 w 5000895"/>
              <a:gd name="connsiteY4" fmla="*/ 4504179 h 4940299"/>
              <a:gd name="connsiteX5" fmla="*/ 4996657 w 5000895"/>
              <a:gd name="connsiteY5" fmla="*/ 4511674 h 4940299"/>
              <a:gd name="connsiteX6" fmla="*/ 4999832 w 5000895"/>
              <a:gd name="connsiteY6" fmla="*/ 4940299 h 4940299"/>
              <a:gd name="connsiteX7" fmla="*/ 0 w 5000895"/>
              <a:gd name="connsiteY7" fmla="*/ 4940299 h 4940299"/>
              <a:gd name="connsiteX8" fmla="*/ 0 w 5000895"/>
              <a:gd name="connsiteY8" fmla="*/ 0 h 4940299"/>
              <a:gd name="connsiteX0" fmla="*/ 0 w 5000895"/>
              <a:gd name="connsiteY0" fmla="*/ 0 h 4940299"/>
              <a:gd name="connsiteX1" fmla="*/ 4999832 w 5000895"/>
              <a:gd name="connsiteY1" fmla="*/ 0 h 4940299"/>
              <a:gd name="connsiteX2" fmla="*/ 4999259 w 5000895"/>
              <a:gd name="connsiteY2" fmla="*/ 385320 h 4940299"/>
              <a:gd name="connsiteX3" fmla="*/ 4798661 w 5000895"/>
              <a:gd name="connsiteY3" fmla="*/ 382718 h 4940299"/>
              <a:gd name="connsiteX4" fmla="*/ 4728031 w 5000895"/>
              <a:gd name="connsiteY4" fmla="*/ 4447966 h 4940299"/>
              <a:gd name="connsiteX5" fmla="*/ 4996657 w 5000895"/>
              <a:gd name="connsiteY5" fmla="*/ 4511674 h 4940299"/>
              <a:gd name="connsiteX6" fmla="*/ 4999832 w 5000895"/>
              <a:gd name="connsiteY6" fmla="*/ 4940299 h 4940299"/>
              <a:gd name="connsiteX7" fmla="*/ 0 w 5000895"/>
              <a:gd name="connsiteY7" fmla="*/ 4940299 h 4940299"/>
              <a:gd name="connsiteX8" fmla="*/ 0 w 5000895"/>
              <a:gd name="connsiteY8" fmla="*/ 0 h 4940299"/>
              <a:gd name="connsiteX0" fmla="*/ 0 w 5000895"/>
              <a:gd name="connsiteY0" fmla="*/ 0 h 4940299"/>
              <a:gd name="connsiteX1" fmla="*/ 4999832 w 5000895"/>
              <a:gd name="connsiteY1" fmla="*/ 0 h 4940299"/>
              <a:gd name="connsiteX2" fmla="*/ 4999259 w 5000895"/>
              <a:gd name="connsiteY2" fmla="*/ 385320 h 4940299"/>
              <a:gd name="connsiteX3" fmla="*/ 4798661 w 5000895"/>
              <a:gd name="connsiteY3" fmla="*/ 382718 h 4940299"/>
              <a:gd name="connsiteX4" fmla="*/ 4802982 w 5000895"/>
              <a:gd name="connsiteY4" fmla="*/ 4492936 h 4940299"/>
              <a:gd name="connsiteX5" fmla="*/ 4996657 w 5000895"/>
              <a:gd name="connsiteY5" fmla="*/ 4511674 h 4940299"/>
              <a:gd name="connsiteX6" fmla="*/ 4999832 w 5000895"/>
              <a:gd name="connsiteY6" fmla="*/ 4940299 h 4940299"/>
              <a:gd name="connsiteX7" fmla="*/ 0 w 5000895"/>
              <a:gd name="connsiteY7" fmla="*/ 4940299 h 4940299"/>
              <a:gd name="connsiteX8" fmla="*/ 0 w 5000895"/>
              <a:gd name="connsiteY8" fmla="*/ 0 h 4940299"/>
              <a:gd name="connsiteX0" fmla="*/ 0 w 5000895"/>
              <a:gd name="connsiteY0" fmla="*/ 0 h 4940299"/>
              <a:gd name="connsiteX1" fmla="*/ 4999832 w 5000895"/>
              <a:gd name="connsiteY1" fmla="*/ 0 h 4940299"/>
              <a:gd name="connsiteX2" fmla="*/ 4999259 w 5000895"/>
              <a:gd name="connsiteY2" fmla="*/ 385320 h 4940299"/>
              <a:gd name="connsiteX3" fmla="*/ 4798661 w 5000895"/>
              <a:gd name="connsiteY3" fmla="*/ 382718 h 4940299"/>
              <a:gd name="connsiteX4" fmla="*/ 4799235 w 5000895"/>
              <a:gd name="connsiteY4" fmla="*/ 4496684 h 4940299"/>
              <a:gd name="connsiteX5" fmla="*/ 4996657 w 5000895"/>
              <a:gd name="connsiteY5" fmla="*/ 4511674 h 4940299"/>
              <a:gd name="connsiteX6" fmla="*/ 4999832 w 5000895"/>
              <a:gd name="connsiteY6" fmla="*/ 4940299 h 4940299"/>
              <a:gd name="connsiteX7" fmla="*/ 0 w 5000895"/>
              <a:gd name="connsiteY7" fmla="*/ 4940299 h 4940299"/>
              <a:gd name="connsiteX8" fmla="*/ 0 w 5000895"/>
              <a:gd name="connsiteY8" fmla="*/ 0 h 4940299"/>
              <a:gd name="connsiteX0" fmla="*/ 0 w 5000895"/>
              <a:gd name="connsiteY0" fmla="*/ 0 h 4940299"/>
              <a:gd name="connsiteX1" fmla="*/ 4999832 w 5000895"/>
              <a:gd name="connsiteY1" fmla="*/ 0 h 4940299"/>
              <a:gd name="connsiteX2" fmla="*/ 4999259 w 5000895"/>
              <a:gd name="connsiteY2" fmla="*/ 385320 h 4940299"/>
              <a:gd name="connsiteX3" fmla="*/ 4798661 w 5000895"/>
              <a:gd name="connsiteY3" fmla="*/ 382718 h 4940299"/>
              <a:gd name="connsiteX4" fmla="*/ 4799235 w 5000895"/>
              <a:gd name="connsiteY4" fmla="*/ 4496684 h 4940299"/>
              <a:gd name="connsiteX5" fmla="*/ 4996657 w 5000895"/>
              <a:gd name="connsiteY5" fmla="*/ 4486507 h 4940299"/>
              <a:gd name="connsiteX6" fmla="*/ 4999832 w 5000895"/>
              <a:gd name="connsiteY6" fmla="*/ 4940299 h 4940299"/>
              <a:gd name="connsiteX7" fmla="*/ 0 w 5000895"/>
              <a:gd name="connsiteY7" fmla="*/ 4940299 h 4940299"/>
              <a:gd name="connsiteX8" fmla="*/ 0 w 5000895"/>
              <a:gd name="connsiteY8" fmla="*/ 0 h 4940299"/>
              <a:gd name="connsiteX0" fmla="*/ 0 w 5003291"/>
              <a:gd name="connsiteY0" fmla="*/ 0 h 4940299"/>
              <a:gd name="connsiteX1" fmla="*/ 4999832 w 5003291"/>
              <a:gd name="connsiteY1" fmla="*/ 0 h 4940299"/>
              <a:gd name="connsiteX2" fmla="*/ 4999259 w 5003291"/>
              <a:gd name="connsiteY2" fmla="*/ 385320 h 4940299"/>
              <a:gd name="connsiteX3" fmla="*/ 4798661 w 5003291"/>
              <a:gd name="connsiteY3" fmla="*/ 382718 h 4940299"/>
              <a:gd name="connsiteX4" fmla="*/ 4799235 w 5003291"/>
              <a:gd name="connsiteY4" fmla="*/ 4496684 h 4940299"/>
              <a:gd name="connsiteX5" fmla="*/ 5003007 w 5003291"/>
              <a:gd name="connsiteY5" fmla="*/ 4505557 h 4940299"/>
              <a:gd name="connsiteX6" fmla="*/ 4999832 w 5003291"/>
              <a:gd name="connsiteY6" fmla="*/ 4940299 h 4940299"/>
              <a:gd name="connsiteX7" fmla="*/ 0 w 5003291"/>
              <a:gd name="connsiteY7" fmla="*/ 4940299 h 4940299"/>
              <a:gd name="connsiteX8" fmla="*/ 0 w 5003291"/>
              <a:gd name="connsiteY8" fmla="*/ 0 h 4940299"/>
              <a:gd name="connsiteX0" fmla="*/ 0 w 5003291"/>
              <a:gd name="connsiteY0" fmla="*/ 0 h 4940299"/>
              <a:gd name="connsiteX1" fmla="*/ 4999832 w 5003291"/>
              <a:gd name="connsiteY1" fmla="*/ 0 h 4940299"/>
              <a:gd name="connsiteX2" fmla="*/ 4999259 w 5003291"/>
              <a:gd name="connsiteY2" fmla="*/ 385320 h 4940299"/>
              <a:gd name="connsiteX3" fmla="*/ 4798661 w 5003291"/>
              <a:gd name="connsiteY3" fmla="*/ 382718 h 4940299"/>
              <a:gd name="connsiteX4" fmla="*/ 4799235 w 5003291"/>
              <a:gd name="connsiteY4" fmla="*/ 4503034 h 4940299"/>
              <a:gd name="connsiteX5" fmla="*/ 5003007 w 5003291"/>
              <a:gd name="connsiteY5" fmla="*/ 4505557 h 4940299"/>
              <a:gd name="connsiteX6" fmla="*/ 4999832 w 5003291"/>
              <a:gd name="connsiteY6" fmla="*/ 4940299 h 4940299"/>
              <a:gd name="connsiteX7" fmla="*/ 0 w 5003291"/>
              <a:gd name="connsiteY7" fmla="*/ 4940299 h 4940299"/>
              <a:gd name="connsiteX8" fmla="*/ 0 w 5003291"/>
              <a:gd name="connsiteY8" fmla="*/ 0 h 4940299"/>
              <a:gd name="connsiteX0" fmla="*/ 0 w 5003291"/>
              <a:gd name="connsiteY0" fmla="*/ 0 h 4940299"/>
              <a:gd name="connsiteX1" fmla="*/ 4999832 w 5003291"/>
              <a:gd name="connsiteY1" fmla="*/ 0 h 4940299"/>
              <a:gd name="connsiteX2" fmla="*/ 4999259 w 5003291"/>
              <a:gd name="connsiteY2" fmla="*/ 385320 h 4940299"/>
              <a:gd name="connsiteX3" fmla="*/ 4798661 w 5003291"/>
              <a:gd name="connsiteY3" fmla="*/ 382718 h 4940299"/>
              <a:gd name="connsiteX4" fmla="*/ 4799235 w 5003291"/>
              <a:gd name="connsiteY4" fmla="*/ 4506209 h 4940299"/>
              <a:gd name="connsiteX5" fmla="*/ 5003007 w 5003291"/>
              <a:gd name="connsiteY5" fmla="*/ 4505557 h 4940299"/>
              <a:gd name="connsiteX6" fmla="*/ 4999832 w 5003291"/>
              <a:gd name="connsiteY6" fmla="*/ 4940299 h 4940299"/>
              <a:gd name="connsiteX7" fmla="*/ 0 w 5003291"/>
              <a:gd name="connsiteY7" fmla="*/ 4940299 h 4940299"/>
              <a:gd name="connsiteX8" fmla="*/ 0 w 5003291"/>
              <a:gd name="connsiteY8" fmla="*/ 0 h 4940299"/>
              <a:gd name="connsiteX0" fmla="*/ 0 w 5003291"/>
              <a:gd name="connsiteY0" fmla="*/ 0 h 4940299"/>
              <a:gd name="connsiteX1" fmla="*/ 4999832 w 5003291"/>
              <a:gd name="connsiteY1" fmla="*/ 0 h 4940299"/>
              <a:gd name="connsiteX2" fmla="*/ 4999259 w 5003291"/>
              <a:gd name="connsiteY2" fmla="*/ 385320 h 4940299"/>
              <a:gd name="connsiteX3" fmla="*/ 4805011 w 5003291"/>
              <a:gd name="connsiteY3" fmla="*/ 389068 h 4940299"/>
              <a:gd name="connsiteX4" fmla="*/ 4799235 w 5003291"/>
              <a:gd name="connsiteY4" fmla="*/ 4506209 h 4940299"/>
              <a:gd name="connsiteX5" fmla="*/ 5003007 w 5003291"/>
              <a:gd name="connsiteY5" fmla="*/ 4505557 h 4940299"/>
              <a:gd name="connsiteX6" fmla="*/ 4999832 w 5003291"/>
              <a:gd name="connsiteY6" fmla="*/ 4940299 h 4940299"/>
              <a:gd name="connsiteX7" fmla="*/ 0 w 5003291"/>
              <a:gd name="connsiteY7" fmla="*/ 4940299 h 4940299"/>
              <a:gd name="connsiteX8" fmla="*/ 0 w 5003291"/>
              <a:gd name="connsiteY8" fmla="*/ 0 h 4940299"/>
              <a:gd name="connsiteX0" fmla="*/ 0 w 5003291"/>
              <a:gd name="connsiteY0" fmla="*/ 0 h 4940299"/>
              <a:gd name="connsiteX1" fmla="*/ 4999832 w 5003291"/>
              <a:gd name="connsiteY1" fmla="*/ 0 h 4940299"/>
              <a:gd name="connsiteX2" fmla="*/ 4999259 w 5003291"/>
              <a:gd name="connsiteY2" fmla="*/ 385320 h 4940299"/>
              <a:gd name="connsiteX3" fmla="*/ 4805011 w 5003291"/>
              <a:gd name="connsiteY3" fmla="*/ 379543 h 4940299"/>
              <a:gd name="connsiteX4" fmla="*/ 4799235 w 5003291"/>
              <a:gd name="connsiteY4" fmla="*/ 4506209 h 4940299"/>
              <a:gd name="connsiteX5" fmla="*/ 5003007 w 5003291"/>
              <a:gd name="connsiteY5" fmla="*/ 4505557 h 4940299"/>
              <a:gd name="connsiteX6" fmla="*/ 4999832 w 5003291"/>
              <a:gd name="connsiteY6" fmla="*/ 4940299 h 4940299"/>
              <a:gd name="connsiteX7" fmla="*/ 0 w 5003291"/>
              <a:gd name="connsiteY7" fmla="*/ 4940299 h 4940299"/>
              <a:gd name="connsiteX8" fmla="*/ 0 w 5003291"/>
              <a:gd name="connsiteY8" fmla="*/ 0 h 4940299"/>
              <a:gd name="connsiteX0" fmla="*/ 0 w 5003291"/>
              <a:gd name="connsiteY0" fmla="*/ 0 h 4940299"/>
              <a:gd name="connsiteX1" fmla="*/ 4999832 w 5003291"/>
              <a:gd name="connsiteY1" fmla="*/ 0 h 4940299"/>
              <a:gd name="connsiteX2" fmla="*/ 4999259 w 5003291"/>
              <a:gd name="connsiteY2" fmla="*/ 385320 h 4940299"/>
              <a:gd name="connsiteX3" fmla="*/ 4808186 w 5003291"/>
              <a:gd name="connsiteY3" fmla="*/ 389068 h 4940299"/>
              <a:gd name="connsiteX4" fmla="*/ 4799235 w 5003291"/>
              <a:gd name="connsiteY4" fmla="*/ 4506209 h 4940299"/>
              <a:gd name="connsiteX5" fmla="*/ 5003007 w 5003291"/>
              <a:gd name="connsiteY5" fmla="*/ 4505557 h 4940299"/>
              <a:gd name="connsiteX6" fmla="*/ 4999832 w 5003291"/>
              <a:gd name="connsiteY6" fmla="*/ 4940299 h 4940299"/>
              <a:gd name="connsiteX7" fmla="*/ 0 w 5003291"/>
              <a:gd name="connsiteY7" fmla="*/ 4940299 h 4940299"/>
              <a:gd name="connsiteX8" fmla="*/ 0 w 5003291"/>
              <a:gd name="connsiteY8" fmla="*/ 0 h 4940299"/>
              <a:gd name="connsiteX0" fmla="*/ 0 w 5003291"/>
              <a:gd name="connsiteY0" fmla="*/ 0 h 4940299"/>
              <a:gd name="connsiteX1" fmla="*/ 4999832 w 5003291"/>
              <a:gd name="connsiteY1" fmla="*/ 0 h 4940299"/>
              <a:gd name="connsiteX2" fmla="*/ 4999259 w 5003291"/>
              <a:gd name="connsiteY2" fmla="*/ 394845 h 4940299"/>
              <a:gd name="connsiteX3" fmla="*/ 4808186 w 5003291"/>
              <a:gd name="connsiteY3" fmla="*/ 389068 h 4940299"/>
              <a:gd name="connsiteX4" fmla="*/ 4799235 w 5003291"/>
              <a:gd name="connsiteY4" fmla="*/ 4506209 h 4940299"/>
              <a:gd name="connsiteX5" fmla="*/ 5003007 w 5003291"/>
              <a:gd name="connsiteY5" fmla="*/ 4505557 h 4940299"/>
              <a:gd name="connsiteX6" fmla="*/ 4999832 w 5003291"/>
              <a:gd name="connsiteY6" fmla="*/ 4940299 h 4940299"/>
              <a:gd name="connsiteX7" fmla="*/ 0 w 5003291"/>
              <a:gd name="connsiteY7" fmla="*/ 4940299 h 4940299"/>
              <a:gd name="connsiteX8" fmla="*/ 0 w 5003291"/>
              <a:gd name="connsiteY8" fmla="*/ 0 h 4940299"/>
              <a:gd name="connsiteX0" fmla="*/ 0 w 5003291"/>
              <a:gd name="connsiteY0" fmla="*/ 0 h 4940299"/>
              <a:gd name="connsiteX1" fmla="*/ 4999832 w 5003291"/>
              <a:gd name="connsiteY1" fmla="*/ 0 h 4940299"/>
              <a:gd name="connsiteX2" fmla="*/ 4999259 w 5003291"/>
              <a:gd name="connsiteY2" fmla="*/ 394845 h 4940299"/>
              <a:gd name="connsiteX3" fmla="*/ 4814536 w 5003291"/>
              <a:gd name="connsiteY3" fmla="*/ 392243 h 4940299"/>
              <a:gd name="connsiteX4" fmla="*/ 4799235 w 5003291"/>
              <a:gd name="connsiteY4" fmla="*/ 4506209 h 4940299"/>
              <a:gd name="connsiteX5" fmla="*/ 5003007 w 5003291"/>
              <a:gd name="connsiteY5" fmla="*/ 4505557 h 4940299"/>
              <a:gd name="connsiteX6" fmla="*/ 4999832 w 5003291"/>
              <a:gd name="connsiteY6" fmla="*/ 4940299 h 4940299"/>
              <a:gd name="connsiteX7" fmla="*/ 0 w 5003291"/>
              <a:gd name="connsiteY7" fmla="*/ 4940299 h 4940299"/>
              <a:gd name="connsiteX8" fmla="*/ 0 w 5003291"/>
              <a:gd name="connsiteY8" fmla="*/ 0 h 4940299"/>
              <a:gd name="connsiteX0" fmla="*/ 0 w 5003291"/>
              <a:gd name="connsiteY0" fmla="*/ 0 h 4940299"/>
              <a:gd name="connsiteX1" fmla="*/ 4999832 w 5003291"/>
              <a:gd name="connsiteY1" fmla="*/ 0 h 4940299"/>
              <a:gd name="connsiteX2" fmla="*/ 4999259 w 5003291"/>
              <a:gd name="connsiteY2" fmla="*/ 394845 h 4940299"/>
              <a:gd name="connsiteX3" fmla="*/ 4814536 w 5003291"/>
              <a:gd name="connsiteY3" fmla="*/ 392243 h 4940299"/>
              <a:gd name="connsiteX4" fmla="*/ 4808760 w 5003291"/>
              <a:gd name="connsiteY4" fmla="*/ 4509384 h 4940299"/>
              <a:gd name="connsiteX5" fmla="*/ 5003007 w 5003291"/>
              <a:gd name="connsiteY5" fmla="*/ 4505557 h 4940299"/>
              <a:gd name="connsiteX6" fmla="*/ 4999832 w 5003291"/>
              <a:gd name="connsiteY6" fmla="*/ 4940299 h 4940299"/>
              <a:gd name="connsiteX7" fmla="*/ 0 w 5003291"/>
              <a:gd name="connsiteY7" fmla="*/ 4940299 h 4940299"/>
              <a:gd name="connsiteX8" fmla="*/ 0 w 5003291"/>
              <a:gd name="connsiteY8" fmla="*/ 0 h 4940299"/>
              <a:gd name="connsiteX0" fmla="*/ 0 w 5003291"/>
              <a:gd name="connsiteY0" fmla="*/ 0 h 4940299"/>
              <a:gd name="connsiteX1" fmla="*/ 4999832 w 5003291"/>
              <a:gd name="connsiteY1" fmla="*/ 0 h 4940299"/>
              <a:gd name="connsiteX2" fmla="*/ 4999259 w 5003291"/>
              <a:gd name="connsiteY2" fmla="*/ 394845 h 4940299"/>
              <a:gd name="connsiteX3" fmla="*/ 4814536 w 5003291"/>
              <a:gd name="connsiteY3" fmla="*/ 392243 h 4940299"/>
              <a:gd name="connsiteX4" fmla="*/ 4802410 w 5003291"/>
              <a:gd name="connsiteY4" fmla="*/ 4503034 h 4940299"/>
              <a:gd name="connsiteX5" fmla="*/ 5003007 w 5003291"/>
              <a:gd name="connsiteY5" fmla="*/ 4505557 h 4940299"/>
              <a:gd name="connsiteX6" fmla="*/ 4999832 w 5003291"/>
              <a:gd name="connsiteY6" fmla="*/ 4940299 h 4940299"/>
              <a:gd name="connsiteX7" fmla="*/ 0 w 5003291"/>
              <a:gd name="connsiteY7" fmla="*/ 4940299 h 4940299"/>
              <a:gd name="connsiteX8" fmla="*/ 0 w 5003291"/>
              <a:gd name="connsiteY8" fmla="*/ 0 h 4940299"/>
              <a:gd name="connsiteX0" fmla="*/ 0 w 5003291"/>
              <a:gd name="connsiteY0" fmla="*/ 0 h 4940299"/>
              <a:gd name="connsiteX1" fmla="*/ 4999832 w 5003291"/>
              <a:gd name="connsiteY1" fmla="*/ 0 h 4940299"/>
              <a:gd name="connsiteX2" fmla="*/ 4999259 w 5003291"/>
              <a:gd name="connsiteY2" fmla="*/ 394845 h 4940299"/>
              <a:gd name="connsiteX3" fmla="*/ 4814536 w 5003291"/>
              <a:gd name="connsiteY3" fmla="*/ 392243 h 4940299"/>
              <a:gd name="connsiteX4" fmla="*/ 4802410 w 5003291"/>
              <a:gd name="connsiteY4" fmla="*/ 4503034 h 4940299"/>
              <a:gd name="connsiteX5" fmla="*/ 5003007 w 5003291"/>
              <a:gd name="connsiteY5" fmla="*/ 4499207 h 4940299"/>
              <a:gd name="connsiteX6" fmla="*/ 4999832 w 5003291"/>
              <a:gd name="connsiteY6" fmla="*/ 4940299 h 4940299"/>
              <a:gd name="connsiteX7" fmla="*/ 0 w 5003291"/>
              <a:gd name="connsiteY7" fmla="*/ 4940299 h 4940299"/>
              <a:gd name="connsiteX8" fmla="*/ 0 w 5003291"/>
              <a:gd name="connsiteY8" fmla="*/ 0 h 4940299"/>
              <a:gd name="connsiteX0" fmla="*/ 0 w 5003291"/>
              <a:gd name="connsiteY0" fmla="*/ 0 h 4940299"/>
              <a:gd name="connsiteX1" fmla="*/ 4999832 w 5003291"/>
              <a:gd name="connsiteY1" fmla="*/ 0 h 4940299"/>
              <a:gd name="connsiteX2" fmla="*/ 4999259 w 5003291"/>
              <a:gd name="connsiteY2" fmla="*/ 394845 h 4940299"/>
              <a:gd name="connsiteX3" fmla="*/ 4814536 w 5003291"/>
              <a:gd name="connsiteY3" fmla="*/ 392243 h 4940299"/>
              <a:gd name="connsiteX4" fmla="*/ 4802410 w 5003291"/>
              <a:gd name="connsiteY4" fmla="*/ 4493509 h 4940299"/>
              <a:gd name="connsiteX5" fmla="*/ 5003007 w 5003291"/>
              <a:gd name="connsiteY5" fmla="*/ 4499207 h 4940299"/>
              <a:gd name="connsiteX6" fmla="*/ 4999832 w 5003291"/>
              <a:gd name="connsiteY6" fmla="*/ 4940299 h 4940299"/>
              <a:gd name="connsiteX7" fmla="*/ 0 w 5003291"/>
              <a:gd name="connsiteY7" fmla="*/ 4940299 h 4940299"/>
              <a:gd name="connsiteX8" fmla="*/ 0 w 5003291"/>
              <a:gd name="connsiteY8" fmla="*/ 0 h 4940299"/>
              <a:gd name="connsiteX0" fmla="*/ 0 w 5003291"/>
              <a:gd name="connsiteY0" fmla="*/ 0 h 4940299"/>
              <a:gd name="connsiteX1" fmla="*/ 4999832 w 5003291"/>
              <a:gd name="connsiteY1" fmla="*/ 0 h 4940299"/>
              <a:gd name="connsiteX2" fmla="*/ 4999259 w 5003291"/>
              <a:gd name="connsiteY2" fmla="*/ 394845 h 4940299"/>
              <a:gd name="connsiteX3" fmla="*/ 4814536 w 5003291"/>
              <a:gd name="connsiteY3" fmla="*/ 392243 h 4940299"/>
              <a:gd name="connsiteX4" fmla="*/ 4811935 w 5003291"/>
              <a:gd name="connsiteY4" fmla="*/ 4496684 h 4940299"/>
              <a:gd name="connsiteX5" fmla="*/ 5003007 w 5003291"/>
              <a:gd name="connsiteY5" fmla="*/ 4499207 h 4940299"/>
              <a:gd name="connsiteX6" fmla="*/ 4999832 w 5003291"/>
              <a:gd name="connsiteY6" fmla="*/ 4940299 h 4940299"/>
              <a:gd name="connsiteX7" fmla="*/ 0 w 5003291"/>
              <a:gd name="connsiteY7" fmla="*/ 4940299 h 4940299"/>
              <a:gd name="connsiteX8" fmla="*/ 0 w 5003291"/>
              <a:gd name="connsiteY8" fmla="*/ 0 h 49402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003291" h="4940299">
                <a:moveTo>
                  <a:pt x="0" y="0"/>
                </a:moveTo>
                <a:lnTo>
                  <a:pt x="4999832" y="0"/>
                </a:lnTo>
                <a:cubicBezTo>
                  <a:pt x="5003404" y="5821"/>
                  <a:pt x="4996613" y="402783"/>
                  <a:pt x="4999259" y="394845"/>
                </a:cubicBezTo>
                <a:cubicBezTo>
                  <a:pt x="5005080" y="386907"/>
                  <a:pt x="4823003" y="397006"/>
                  <a:pt x="4814536" y="392243"/>
                </a:cubicBezTo>
                <a:cubicBezTo>
                  <a:pt x="4810832" y="1062697"/>
                  <a:pt x="4804527" y="4503563"/>
                  <a:pt x="4811935" y="4496684"/>
                </a:cubicBezTo>
                <a:cubicBezTo>
                  <a:pt x="4812993" y="4502505"/>
                  <a:pt x="5003007" y="4494974"/>
                  <a:pt x="5003007" y="4499207"/>
                </a:cubicBezTo>
                <a:cubicBezTo>
                  <a:pt x="5005124" y="4505557"/>
                  <a:pt x="4994540" y="4800599"/>
                  <a:pt x="4999832" y="4940299"/>
                </a:cubicBezTo>
                <a:lnTo>
                  <a:pt x="0" y="4940299"/>
                </a:lnTo>
                <a:lnTo>
                  <a:pt x="0" y="0"/>
                </a:lnTo>
                <a:close/>
              </a:path>
            </a:pathLst>
          </a:custGeom>
        </p:spPr>
        <p:txBody>
          <a:bodyPr/>
          <a:lstStyle/>
          <a:p>
            <a:endParaRPr lang="en-US" dirty="0"/>
          </a:p>
        </p:txBody>
      </p:sp>
      <p:pic>
        <p:nvPicPr>
          <p:cNvPr id="13" name="Picture 12">
            <a:extLst>
              <a:ext uri="{FF2B5EF4-FFF2-40B4-BE49-F238E27FC236}">
                <a16:creationId xmlns:a16="http://schemas.microsoft.com/office/drawing/2014/main" id="{1465B0DC-258B-E524-99F7-8FEDF8272FE8}"/>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rot="5400000">
            <a:off x="13469792" y="4109028"/>
            <a:ext cx="4132553" cy="393790"/>
          </a:xfrm>
          <a:prstGeom prst="rect">
            <a:avLst/>
          </a:prstGeom>
        </p:spPr>
      </p:pic>
    </p:spTree>
    <p:extLst>
      <p:ext uri="{BB962C8B-B14F-4D97-AF65-F5344CB8AC3E}">
        <p14:creationId xmlns:p14="http://schemas.microsoft.com/office/powerpoint/2010/main" val="280617230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Subhead - Single Column with image (custom) (Custom)">
    <p:spTree>
      <p:nvGrpSpPr>
        <p:cNvPr id="1" name=""/>
        <p:cNvGrpSpPr/>
        <p:nvPr/>
      </p:nvGrpSpPr>
      <p:grpSpPr>
        <a:xfrm>
          <a:off x="0" y="0"/>
          <a:ext cx="0" cy="0"/>
          <a:chOff x="0" y="0"/>
          <a:chExt cx="0" cy="0"/>
        </a:xfrm>
      </p:grpSpPr>
      <p:sp>
        <p:nvSpPr>
          <p:cNvPr id="23" name="Content Placeholder 9">
            <a:extLst>
              <a:ext uri="{FF2B5EF4-FFF2-40B4-BE49-F238E27FC236}">
                <a16:creationId xmlns:a16="http://schemas.microsoft.com/office/drawing/2014/main" id="{0C532851-4697-4B02-B344-E4852AF78CBF}"/>
              </a:ext>
            </a:extLst>
          </p:cNvPr>
          <p:cNvSpPr>
            <a:spLocks noGrp="1"/>
          </p:cNvSpPr>
          <p:nvPr>
            <p:ph sz="quarter" idx="13"/>
          </p:nvPr>
        </p:nvSpPr>
        <p:spPr>
          <a:xfrm>
            <a:off x="1104904" y="2269323"/>
            <a:ext cx="8686796" cy="5067856"/>
          </a:xfrm>
        </p:spPr>
        <p:txBody>
          <a:bodyPr>
            <a:normAutofit/>
          </a:bodyPr>
          <a:lstStyle>
            <a:lvl1pPr marL="304792" indent="-304792">
              <a:buClr>
                <a:schemeClr val="accent1"/>
              </a:buClr>
              <a:buFont typeface="Arial" panose="020B0604020202020204" pitchFamily="34" charset="0"/>
              <a:buChar char="•"/>
              <a:defRPr sz="2600">
                <a:solidFill>
                  <a:schemeClr val="tx1">
                    <a:lumMod val="75000"/>
                    <a:lumOff val="25000"/>
                  </a:schemeClr>
                </a:solidFill>
              </a:defRPr>
            </a:lvl1pPr>
            <a:lvl2pPr marL="914377" indent="-304792">
              <a:buClr>
                <a:schemeClr val="accent1"/>
              </a:buClr>
              <a:buFont typeface="Arial" panose="020B0604020202020204" pitchFamily="34" charset="0"/>
              <a:buChar char="•"/>
              <a:defRPr sz="2600">
                <a:solidFill>
                  <a:schemeClr val="tx1">
                    <a:lumMod val="75000"/>
                    <a:lumOff val="25000"/>
                  </a:schemeClr>
                </a:solidFill>
              </a:defRPr>
            </a:lvl2pPr>
            <a:lvl3pPr marL="1523962" indent="-304792">
              <a:buClr>
                <a:schemeClr val="accent1"/>
              </a:buClr>
              <a:buFont typeface="Arial" panose="020B0604020202020204" pitchFamily="34" charset="0"/>
              <a:buChar char="•"/>
              <a:defRPr sz="2600">
                <a:solidFill>
                  <a:schemeClr val="tx1">
                    <a:lumMod val="75000"/>
                    <a:lumOff val="25000"/>
                  </a:schemeClr>
                </a:solidFill>
              </a:defRPr>
            </a:lvl3pPr>
            <a:lvl4pPr marL="2133547" indent="-304792">
              <a:buClr>
                <a:schemeClr val="accent1"/>
              </a:buClr>
              <a:buFont typeface="Arial" panose="020B0604020202020204" pitchFamily="34" charset="0"/>
              <a:buChar char="•"/>
              <a:defRPr sz="2600">
                <a:solidFill>
                  <a:schemeClr val="tx1">
                    <a:lumMod val="75000"/>
                    <a:lumOff val="25000"/>
                  </a:schemeClr>
                </a:solidFill>
              </a:defRPr>
            </a:lvl4pPr>
            <a:lvl5pPr marL="2743131" indent="-304792">
              <a:buClr>
                <a:schemeClr val="accent1"/>
              </a:buClr>
              <a:buFont typeface="Arial" panose="020B0604020202020204" pitchFamily="34" charset="0"/>
              <a:buChar char="•"/>
              <a:defRPr sz="2600">
                <a:solidFill>
                  <a:schemeClr val="tx1">
                    <a:lumMod val="75000"/>
                    <a:lumOff val="25000"/>
                  </a:schemeClr>
                </a:solidFil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14" name="Title 1">
            <a:extLst>
              <a:ext uri="{FF2B5EF4-FFF2-40B4-BE49-F238E27FC236}">
                <a16:creationId xmlns:a16="http://schemas.microsoft.com/office/drawing/2014/main" id="{EF499182-B1CD-4399-99FD-7B1CA914FD59}"/>
              </a:ext>
            </a:extLst>
          </p:cNvPr>
          <p:cNvSpPr>
            <a:spLocks noGrp="1"/>
          </p:cNvSpPr>
          <p:nvPr>
            <p:ph type="title" hasCustomPrompt="1"/>
          </p:nvPr>
        </p:nvSpPr>
        <p:spPr>
          <a:xfrm>
            <a:off x="1117601" y="405087"/>
            <a:ext cx="8674099" cy="1146048"/>
          </a:xfrm>
        </p:spPr>
        <p:txBody>
          <a:bodyPr>
            <a:normAutofit/>
          </a:bodyPr>
          <a:lstStyle>
            <a:lvl1pPr>
              <a:defRPr sz="4400" cap="none" baseline="0"/>
            </a:lvl1pPr>
          </a:lstStyle>
          <a:p>
            <a:r>
              <a:rPr lang="en-US"/>
              <a:t>Title</a:t>
            </a:r>
            <a:endParaRPr lang="en-GB"/>
          </a:p>
        </p:txBody>
      </p:sp>
      <p:sp>
        <p:nvSpPr>
          <p:cNvPr id="15" name="Text Placeholder 7">
            <a:extLst>
              <a:ext uri="{FF2B5EF4-FFF2-40B4-BE49-F238E27FC236}">
                <a16:creationId xmlns:a16="http://schemas.microsoft.com/office/drawing/2014/main" id="{DD26DE28-F20D-4AC8-830A-0B227BBF3E71}"/>
              </a:ext>
            </a:extLst>
          </p:cNvPr>
          <p:cNvSpPr>
            <a:spLocks noGrp="1"/>
          </p:cNvSpPr>
          <p:nvPr>
            <p:ph type="body" sz="quarter" idx="24" hasCustomPrompt="1"/>
          </p:nvPr>
        </p:nvSpPr>
        <p:spPr>
          <a:xfrm>
            <a:off x="1117601" y="1214783"/>
            <a:ext cx="8674099" cy="653900"/>
          </a:xfrm>
        </p:spPr>
        <p:txBody>
          <a:bodyPr>
            <a:noAutofit/>
          </a:bodyPr>
          <a:lstStyle>
            <a:lvl1pPr marL="0" indent="0">
              <a:buNone/>
              <a:defRPr sz="2600" b="1">
                <a:solidFill>
                  <a:schemeClr val="accent1"/>
                </a:solidFill>
              </a:defRPr>
            </a:lvl1pPr>
          </a:lstStyle>
          <a:p>
            <a:pPr lvl="0"/>
            <a:r>
              <a:rPr lang="en-US"/>
              <a:t>Subhead</a:t>
            </a:r>
            <a:endParaRPr lang="en-GB"/>
          </a:p>
        </p:txBody>
      </p:sp>
      <p:cxnSp>
        <p:nvCxnSpPr>
          <p:cNvPr id="16" name="Straight Connector 15">
            <a:extLst>
              <a:ext uri="{FF2B5EF4-FFF2-40B4-BE49-F238E27FC236}">
                <a16:creationId xmlns:a16="http://schemas.microsoft.com/office/drawing/2014/main" id="{98D8651B-4E44-9A49-B7E4-6A9D68E4C431}"/>
              </a:ext>
            </a:extLst>
          </p:cNvPr>
          <p:cNvCxnSpPr>
            <a:cxnSpLocks/>
          </p:cNvCxnSpPr>
          <p:nvPr userDrawn="1"/>
        </p:nvCxnSpPr>
        <p:spPr>
          <a:xfrm>
            <a:off x="1209468" y="8172400"/>
            <a:ext cx="13831300"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12" name="Footer Placeholder 4">
            <a:extLst>
              <a:ext uri="{FF2B5EF4-FFF2-40B4-BE49-F238E27FC236}">
                <a16:creationId xmlns:a16="http://schemas.microsoft.com/office/drawing/2014/main" id="{C71F6179-17B9-1040-88DA-130D27C648DD}"/>
              </a:ext>
            </a:extLst>
          </p:cNvPr>
          <p:cNvSpPr>
            <a:spLocks noGrp="1"/>
          </p:cNvSpPr>
          <p:nvPr>
            <p:ph type="ftr" sz="quarter" idx="3"/>
          </p:nvPr>
        </p:nvSpPr>
        <p:spPr>
          <a:xfrm>
            <a:off x="1689663" y="8445501"/>
            <a:ext cx="5486400" cy="486833"/>
          </a:xfrm>
          <a:prstGeom prst="rect">
            <a:avLst/>
          </a:prstGeom>
        </p:spPr>
        <p:txBody>
          <a:bodyPr vert="horz" lIns="91440" tIns="45720" rIns="91440" bIns="45720" rtlCol="0" anchor="ctr"/>
          <a:lstStyle>
            <a:lvl1pPr algn="l">
              <a:defRPr sz="1600">
                <a:solidFill>
                  <a:srgbClr val="9F9F9F"/>
                </a:solidFill>
              </a:defRPr>
            </a:lvl1pPr>
          </a:lstStyle>
          <a:p>
            <a:r>
              <a:rPr lang="en-GB" dirty="0"/>
              <a:t>Document title</a:t>
            </a:r>
          </a:p>
        </p:txBody>
      </p:sp>
      <p:sp>
        <p:nvSpPr>
          <p:cNvPr id="18" name="Slide Number Placeholder 5">
            <a:extLst>
              <a:ext uri="{FF2B5EF4-FFF2-40B4-BE49-F238E27FC236}">
                <a16:creationId xmlns:a16="http://schemas.microsoft.com/office/drawing/2014/main" id="{89A31956-D009-1249-98C5-EBB268383808}"/>
              </a:ext>
            </a:extLst>
          </p:cNvPr>
          <p:cNvSpPr>
            <a:spLocks noGrp="1"/>
          </p:cNvSpPr>
          <p:nvPr>
            <p:ph type="sldNum" sz="quarter" idx="4"/>
          </p:nvPr>
        </p:nvSpPr>
        <p:spPr>
          <a:xfrm>
            <a:off x="1182905" y="8445500"/>
            <a:ext cx="478461" cy="486833"/>
          </a:xfrm>
          <a:prstGeom prst="rect">
            <a:avLst/>
          </a:prstGeom>
        </p:spPr>
        <p:txBody>
          <a:bodyPr vert="horz" lIns="91440" tIns="45720" rIns="91440" bIns="45720" rtlCol="0" anchor="ctr"/>
          <a:lstStyle>
            <a:lvl1pPr algn="l">
              <a:defRPr sz="1600">
                <a:solidFill>
                  <a:schemeClr val="tx1">
                    <a:lumMod val="50000"/>
                    <a:lumOff val="50000"/>
                  </a:schemeClr>
                </a:solidFill>
              </a:defRPr>
            </a:lvl1pPr>
          </a:lstStyle>
          <a:p>
            <a:fld id="{40FC62D0-A2F2-4BF8-8DAC-E86C11000EC3}" type="slidenum">
              <a:rPr lang="en-GB" smtClean="0"/>
              <a:pPr/>
              <a:t>‹#›</a:t>
            </a:fld>
            <a:endParaRPr lang="en-GB" dirty="0"/>
          </a:p>
        </p:txBody>
      </p:sp>
    </p:spTree>
    <p:extLst>
      <p:ext uri="{BB962C8B-B14F-4D97-AF65-F5344CB8AC3E}">
        <p14:creationId xmlns:p14="http://schemas.microsoft.com/office/powerpoint/2010/main" val="351132619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Subhead - image with collage">
    <p:bg>
      <p:bgPr>
        <a:solidFill>
          <a:schemeClr val="bg1"/>
        </a:solidFill>
        <a:effectLst/>
      </p:bgPr>
    </p:bg>
    <p:spTree>
      <p:nvGrpSpPr>
        <p:cNvPr id="1" name=""/>
        <p:cNvGrpSpPr/>
        <p:nvPr/>
      </p:nvGrpSpPr>
      <p:grpSpPr>
        <a:xfrm>
          <a:off x="0" y="0"/>
          <a:ext cx="0" cy="0"/>
          <a:chOff x="0" y="0"/>
          <a:chExt cx="0" cy="0"/>
        </a:xfrm>
      </p:grpSpPr>
      <p:cxnSp>
        <p:nvCxnSpPr>
          <p:cNvPr id="12" name="Straight Connector 11">
            <a:extLst>
              <a:ext uri="{FF2B5EF4-FFF2-40B4-BE49-F238E27FC236}">
                <a16:creationId xmlns:a16="http://schemas.microsoft.com/office/drawing/2014/main" id="{5D962294-A079-DC73-E9EA-2618C90E5800}"/>
              </a:ext>
            </a:extLst>
          </p:cNvPr>
          <p:cNvCxnSpPr>
            <a:cxnSpLocks/>
          </p:cNvCxnSpPr>
          <p:nvPr userDrawn="1"/>
        </p:nvCxnSpPr>
        <p:spPr>
          <a:xfrm>
            <a:off x="1209468" y="8172400"/>
            <a:ext cx="13831300"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13" name="Footer Placeholder 4">
            <a:extLst>
              <a:ext uri="{FF2B5EF4-FFF2-40B4-BE49-F238E27FC236}">
                <a16:creationId xmlns:a16="http://schemas.microsoft.com/office/drawing/2014/main" id="{F9D8046C-9438-3E6B-F15D-5A190FD7150E}"/>
              </a:ext>
            </a:extLst>
          </p:cNvPr>
          <p:cNvSpPr>
            <a:spLocks noGrp="1"/>
          </p:cNvSpPr>
          <p:nvPr>
            <p:ph type="ftr" sz="quarter" idx="3"/>
          </p:nvPr>
        </p:nvSpPr>
        <p:spPr>
          <a:xfrm>
            <a:off x="1689663" y="8445501"/>
            <a:ext cx="5486400" cy="486833"/>
          </a:xfrm>
          <a:prstGeom prst="rect">
            <a:avLst/>
          </a:prstGeom>
        </p:spPr>
        <p:txBody>
          <a:bodyPr vert="horz" lIns="91440" tIns="45720" rIns="91440" bIns="45720" rtlCol="0" anchor="ctr"/>
          <a:lstStyle>
            <a:lvl1pPr algn="l">
              <a:defRPr sz="1600">
                <a:solidFill>
                  <a:srgbClr val="9F9F9F"/>
                </a:solidFill>
              </a:defRPr>
            </a:lvl1pPr>
          </a:lstStyle>
          <a:p>
            <a:r>
              <a:rPr lang="en-GB" dirty="0"/>
              <a:t>Document title</a:t>
            </a:r>
          </a:p>
        </p:txBody>
      </p:sp>
      <p:sp>
        <p:nvSpPr>
          <p:cNvPr id="14" name="Slide Number Placeholder 5">
            <a:extLst>
              <a:ext uri="{FF2B5EF4-FFF2-40B4-BE49-F238E27FC236}">
                <a16:creationId xmlns:a16="http://schemas.microsoft.com/office/drawing/2014/main" id="{B08D8E64-CC59-04BA-73FE-8FDDFDE92E19}"/>
              </a:ext>
            </a:extLst>
          </p:cNvPr>
          <p:cNvSpPr>
            <a:spLocks noGrp="1"/>
          </p:cNvSpPr>
          <p:nvPr>
            <p:ph type="sldNum" sz="quarter" idx="4"/>
          </p:nvPr>
        </p:nvSpPr>
        <p:spPr>
          <a:xfrm>
            <a:off x="1182905" y="8445500"/>
            <a:ext cx="478461" cy="486833"/>
          </a:xfrm>
          <a:prstGeom prst="rect">
            <a:avLst/>
          </a:prstGeom>
        </p:spPr>
        <p:txBody>
          <a:bodyPr vert="horz" lIns="91440" tIns="45720" rIns="91440" bIns="45720" rtlCol="0" anchor="ctr"/>
          <a:lstStyle>
            <a:lvl1pPr algn="l">
              <a:defRPr sz="1600">
                <a:solidFill>
                  <a:srgbClr val="9F9F9F"/>
                </a:solidFill>
              </a:defRPr>
            </a:lvl1pPr>
          </a:lstStyle>
          <a:p>
            <a:fld id="{40FC62D0-A2F2-4BF8-8DAC-E86C11000EC3}" type="slidenum">
              <a:rPr lang="en-GB" smtClean="0"/>
              <a:pPr/>
              <a:t>‹#›</a:t>
            </a:fld>
            <a:endParaRPr lang="en-GB" dirty="0"/>
          </a:p>
        </p:txBody>
      </p:sp>
      <p:sp>
        <p:nvSpPr>
          <p:cNvPr id="15" name="Content Placeholder 9">
            <a:extLst>
              <a:ext uri="{FF2B5EF4-FFF2-40B4-BE49-F238E27FC236}">
                <a16:creationId xmlns:a16="http://schemas.microsoft.com/office/drawing/2014/main" id="{32F0192D-E8DE-61E3-DEC9-05AD0EC85990}"/>
              </a:ext>
            </a:extLst>
          </p:cNvPr>
          <p:cNvSpPr>
            <a:spLocks noGrp="1"/>
          </p:cNvSpPr>
          <p:nvPr>
            <p:ph sz="quarter" idx="13"/>
          </p:nvPr>
        </p:nvSpPr>
        <p:spPr>
          <a:xfrm>
            <a:off x="1117600" y="2368491"/>
            <a:ext cx="7835898" cy="5067856"/>
          </a:xfrm>
        </p:spPr>
        <p:txBody>
          <a:bodyPr>
            <a:normAutofit/>
          </a:bodyPr>
          <a:lstStyle>
            <a:lvl1pPr marL="304792" indent="-304792">
              <a:buClr>
                <a:schemeClr val="accent1"/>
              </a:buClr>
              <a:buFont typeface="Arial" panose="020B0604020202020204" pitchFamily="34" charset="0"/>
              <a:buChar char="•"/>
              <a:defRPr sz="2600">
                <a:solidFill>
                  <a:schemeClr val="tx1">
                    <a:lumMod val="75000"/>
                    <a:lumOff val="25000"/>
                  </a:schemeClr>
                </a:solidFill>
              </a:defRPr>
            </a:lvl1pPr>
            <a:lvl2pPr marL="914377" indent="-304792">
              <a:buClr>
                <a:schemeClr val="accent1"/>
              </a:buClr>
              <a:buFont typeface="Arial" panose="020B0604020202020204" pitchFamily="34" charset="0"/>
              <a:buChar char="•"/>
              <a:defRPr sz="2600">
                <a:solidFill>
                  <a:schemeClr val="tx1">
                    <a:lumMod val="75000"/>
                    <a:lumOff val="25000"/>
                  </a:schemeClr>
                </a:solidFill>
              </a:defRPr>
            </a:lvl2pPr>
            <a:lvl3pPr marL="1523962" indent="-304792">
              <a:buClr>
                <a:schemeClr val="accent1"/>
              </a:buClr>
              <a:buFont typeface="Arial" panose="020B0604020202020204" pitchFamily="34" charset="0"/>
              <a:buChar char="•"/>
              <a:defRPr sz="2600">
                <a:solidFill>
                  <a:schemeClr val="tx1">
                    <a:lumMod val="75000"/>
                    <a:lumOff val="25000"/>
                  </a:schemeClr>
                </a:solidFill>
              </a:defRPr>
            </a:lvl3pPr>
            <a:lvl4pPr marL="2133547" indent="-304792">
              <a:buClr>
                <a:schemeClr val="accent1"/>
              </a:buClr>
              <a:buFont typeface="Arial" panose="020B0604020202020204" pitchFamily="34" charset="0"/>
              <a:buChar char="•"/>
              <a:defRPr sz="2600">
                <a:solidFill>
                  <a:schemeClr val="tx1">
                    <a:lumMod val="75000"/>
                    <a:lumOff val="25000"/>
                  </a:schemeClr>
                </a:solidFill>
              </a:defRPr>
            </a:lvl4pPr>
            <a:lvl5pPr marL="2743131" indent="-304792">
              <a:buClr>
                <a:schemeClr val="accent1"/>
              </a:buClr>
              <a:buFont typeface="Arial" panose="020B0604020202020204" pitchFamily="34" charset="0"/>
              <a:buChar char="•"/>
              <a:defRPr sz="2600">
                <a:solidFill>
                  <a:schemeClr val="tx1">
                    <a:lumMod val="75000"/>
                    <a:lumOff val="25000"/>
                  </a:schemeClr>
                </a:solidFil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17" name="Title 1">
            <a:extLst>
              <a:ext uri="{FF2B5EF4-FFF2-40B4-BE49-F238E27FC236}">
                <a16:creationId xmlns:a16="http://schemas.microsoft.com/office/drawing/2014/main" id="{2201D773-B270-A904-F7B4-E3D12A5090E8}"/>
              </a:ext>
            </a:extLst>
          </p:cNvPr>
          <p:cNvSpPr>
            <a:spLocks noGrp="1"/>
          </p:cNvSpPr>
          <p:nvPr>
            <p:ph type="title" hasCustomPrompt="1"/>
          </p:nvPr>
        </p:nvSpPr>
        <p:spPr>
          <a:xfrm>
            <a:off x="1117601" y="405087"/>
            <a:ext cx="7835899" cy="1146048"/>
          </a:xfrm>
        </p:spPr>
        <p:txBody>
          <a:bodyPr>
            <a:normAutofit/>
          </a:bodyPr>
          <a:lstStyle>
            <a:lvl1pPr>
              <a:defRPr sz="4400" cap="none" baseline="0"/>
            </a:lvl1pPr>
          </a:lstStyle>
          <a:p>
            <a:r>
              <a:rPr lang="en-US"/>
              <a:t>Title</a:t>
            </a:r>
            <a:endParaRPr lang="en-GB"/>
          </a:p>
        </p:txBody>
      </p:sp>
      <p:sp>
        <p:nvSpPr>
          <p:cNvPr id="18" name="Text Placeholder 7">
            <a:extLst>
              <a:ext uri="{FF2B5EF4-FFF2-40B4-BE49-F238E27FC236}">
                <a16:creationId xmlns:a16="http://schemas.microsoft.com/office/drawing/2014/main" id="{4CE20367-26E5-F8E2-BF0D-868E0ADE9AB3}"/>
              </a:ext>
            </a:extLst>
          </p:cNvPr>
          <p:cNvSpPr>
            <a:spLocks noGrp="1"/>
          </p:cNvSpPr>
          <p:nvPr>
            <p:ph type="body" sz="quarter" idx="24" hasCustomPrompt="1"/>
          </p:nvPr>
        </p:nvSpPr>
        <p:spPr>
          <a:xfrm>
            <a:off x="1117600" y="1214783"/>
            <a:ext cx="7835899" cy="672704"/>
          </a:xfrm>
        </p:spPr>
        <p:txBody>
          <a:bodyPr>
            <a:noAutofit/>
          </a:bodyPr>
          <a:lstStyle>
            <a:lvl1pPr marL="0" indent="0">
              <a:buNone/>
              <a:defRPr sz="2600" b="1">
                <a:solidFill>
                  <a:schemeClr val="accent1"/>
                </a:solidFill>
              </a:defRPr>
            </a:lvl1pPr>
          </a:lstStyle>
          <a:p>
            <a:pPr lvl="0"/>
            <a:r>
              <a:rPr lang="en-US"/>
              <a:t>Subhead</a:t>
            </a:r>
            <a:endParaRPr lang="en-GB"/>
          </a:p>
        </p:txBody>
      </p:sp>
      <p:pic>
        <p:nvPicPr>
          <p:cNvPr id="20" name="Picture 19">
            <a:extLst>
              <a:ext uri="{FF2B5EF4-FFF2-40B4-BE49-F238E27FC236}">
                <a16:creationId xmlns:a16="http://schemas.microsoft.com/office/drawing/2014/main" id="{4606C041-1A5A-880F-7745-53B716CD872B}"/>
              </a:ext>
            </a:extLst>
          </p:cNvPr>
          <p:cNvPicPr>
            <a:picLocks noChangeAspect="1"/>
          </p:cNvPicPr>
          <p:nvPr userDrawn="1"/>
        </p:nvPicPr>
        <p:blipFill>
          <a:blip r:embed="rId2">
            <a:extLst>
              <a:ext uri="{28A0092B-C50C-407E-A947-70E740481C1C}">
                <a14:useLocalDpi xmlns:a14="http://schemas.microsoft.com/office/drawing/2010/main" val="0"/>
              </a:ext>
            </a:extLst>
          </a:blip>
          <a:srcRect l="3428" r="3428"/>
          <a:stretch/>
        </p:blipFill>
        <p:spPr>
          <a:xfrm>
            <a:off x="9048686" y="506840"/>
            <a:ext cx="7207314" cy="7372140"/>
          </a:xfrm>
          <a:prstGeom prst="rect">
            <a:avLst/>
          </a:prstGeom>
        </p:spPr>
      </p:pic>
      <p:sp>
        <p:nvSpPr>
          <p:cNvPr id="21" name="Picture Placeholder 6">
            <a:extLst>
              <a:ext uri="{FF2B5EF4-FFF2-40B4-BE49-F238E27FC236}">
                <a16:creationId xmlns:a16="http://schemas.microsoft.com/office/drawing/2014/main" id="{77CD363F-FCE1-92BD-3663-098FC38603A9}"/>
              </a:ext>
            </a:extLst>
          </p:cNvPr>
          <p:cNvSpPr>
            <a:spLocks noGrp="1"/>
          </p:cNvSpPr>
          <p:nvPr>
            <p:ph type="pic" sz="quarter" idx="17"/>
          </p:nvPr>
        </p:nvSpPr>
        <p:spPr>
          <a:xfrm>
            <a:off x="10711566" y="1909240"/>
            <a:ext cx="4467420" cy="4405408"/>
          </a:xfrm>
          <a:prstGeom prst="rect">
            <a:avLst/>
          </a:prstGeom>
          <a:noFill/>
        </p:spPr>
        <p:txBody>
          <a:bodyPr/>
          <a:lstStyle/>
          <a:p>
            <a:endParaRPr lang="en-GB" dirty="0"/>
          </a:p>
        </p:txBody>
      </p:sp>
    </p:spTree>
    <p:extLst>
      <p:ext uri="{BB962C8B-B14F-4D97-AF65-F5344CB8AC3E}">
        <p14:creationId xmlns:p14="http://schemas.microsoft.com/office/powerpoint/2010/main" val="309443813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Subhead - Double Column">
    <p:spTree>
      <p:nvGrpSpPr>
        <p:cNvPr id="1" name=""/>
        <p:cNvGrpSpPr/>
        <p:nvPr/>
      </p:nvGrpSpPr>
      <p:grpSpPr>
        <a:xfrm>
          <a:off x="0" y="0"/>
          <a:ext cx="0" cy="0"/>
          <a:chOff x="0" y="0"/>
          <a:chExt cx="0" cy="0"/>
        </a:xfrm>
      </p:grpSpPr>
      <p:sp>
        <p:nvSpPr>
          <p:cNvPr id="23" name="Content Placeholder 9">
            <a:extLst>
              <a:ext uri="{FF2B5EF4-FFF2-40B4-BE49-F238E27FC236}">
                <a16:creationId xmlns:a16="http://schemas.microsoft.com/office/drawing/2014/main" id="{0C532851-4697-4B02-B344-E4852AF78CBF}"/>
              </a:ext>
            </a:extLst>
          </p:cNvPr>
          <p:cNvSpPr>
            <a:spLocks noGrp="1"/>
          </p:cNvSpPr>
          <p:nvPr>
            <p:ph sz="quarter" idx="13"/>
          </p:nvPr>
        </p:nvSpPr>
        <p:spPr>
          <a:xfrm>
            <a:off x="1104904" y="2269323"/>
            <a:ext cx="6896104" cy="5067856"/>
          </a:xfrm>
        </p:spPr>
        <p:txBody>
          <a:bodyPr>
            <a:normAutofit/>
          </a:bodyPr>
          <a:lstStyle>
            <a:lvl1pPr marL="304792" indent="-304792">
              <a:buClr>
                <a:schemeClr val="accent1"/>
              </a:buClr>
              <a:buFont typeface="Arial" panose="020B0604020202020204" pitchFamily="34" charset="0"/>
              <a:buChar char="•"/>
              <a:defRPr sz="2600">
                <a:solidFill>
                  <a:schemeClr val="tx1">
                    <a:lumMod val="75000"/>
                    <a:lumOff val="25000"/>
                  </a:schemeClr>
                </a:solidFill>
              </a:defRPr>
            </a:lvl1pPr>
            <a:lvl2pPr marL="914377" indent="-304792">
              <a:buClr>
                <a:schemeClr val="accent1"/>
              </a:buClr>
              <a:buFont typeface="Arial" panose="020B0604020202020204" pitchFamily="34" charset="0"/>
              <a:buChar char="•"/>
              <a:defRPr sz="2600">
                <a:solidFill>
                  <a:schemeClr val="tx1">
                    <a:lumMod val="75000"/>
                    <a:lumOff val="25000"/>
                  </a:schemeClr>
                </a:solidFill>
              </a:defRPr>
            </a:lvl2pPr>
            <a:lvl3pPr marL="1523962" indent="-304792">
              <a:buClr>
                <a:schemeClr val="accent1"/>
              </a:buClr>
              <a:buFont typeface="Arial" panose="020B0604020202020204" pitchFamily="34" charset="0"/>
              <a:buChar char="•"/>
              <a:defRPr sz="2600">
                <a:solidFill>
                  <a:schemeClr val="tx1">
                    <a:lumMod val="75000"/>
                    <a:lumOff val="25000"/>
                  </a:schemeClr>
                </a:solidFill>
              </a:defRPr>
            </a:lvl3pPr>
            <a:lvl4pPr marL="2133547" indent="-304792">
              <a:buClr>
                <a:schemeClr val="accent1"/>
              </a:buClr>
              <a:buFont typeface="Arial" panose="020B0604020202020204" pitchFamily="34" charset="0"/>
              <a:buChar char="•"/>
              <a:defRPr sz="2600">
                <a:solidFill>
                  <a:schemeClr val="tx1">
                    <a:lumMod val="75000"/>
                    <a:lumOff val="25000"/>
                  </a:schemeClr>
                </a:solidFill>
              </a:defRPr>
            </a:lvl4pPr>
            <a:lvl5pPr marL="2743131" indent="-304792">
              <a:buClr>
                <a:schemeClr val="accent1"/>
              </a:buClr>
              <a:buFont typeface="Arial" panose="020B0604020202020204" pitchFamily="34" charset="0"/>
              <a:buChar char="•"/>
              <a:defRPr sz="2600">
                <a:solidFill>
                  <a:schemeClr val="tx1">
                    <a:lumMod val="75000"/>
                    <a:lumOff val="25000"/>
                  </a:schemeClr>
                </a:solidFil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14" name="Title 1">
            <a:extLst>
              <a:ext uri="{FF2B5EF4-FFF2-40B4-BE49-F238E27FC236}">
                <a16:creationId xmlns:a16="http://schemas.microsoft.com/office/drawing/2014/main" id="{EF499182-B1CD-4399-99FD-7B1CA914FD59}"/>
              </a:ext>
            </a:extLst>
          </p:cNvPr>
          <p:cNvSpPr>
            <a:spLocks noGrp="1"/>
          </p:cNvSpPr>
          <p:nvPr>
            <p:ph type="title" hasCustomPrompt="1"/>
          </p:nvPr>
        </p:nvSpPr>
        <p:spPr>
          <a:xfrm>
            <a:off x="1117601" y="405087"/>
            <a:ext cx="14020798" cy="1146048"/>
          </a:xfrm>
        </p:spPr>
        <p:txBody>
          <a:bodyPr>
            <a:normAutofit/>
          </a:bodyPr>
          <a:lstStyle>
            <a:lvl1pPr>
              <a:defRPr sz="4400" cap="none" baseline="0"/>
            </a:lvl1pPr>
          </a:lstStyle>
          <a:p>
            <a:r>
              <a:rPr lang="en-US"/>
              <a:t>Title</a:t>
            </a:r>
            <a:endParaRPr lang="en-GB"/>
          </a:p>
        </p:txBody>
      </p:sp>
      <p:sp>
        <p:nvSpPr>
          <p:cNvPr id="15" name="Text Placeholder 7">
            <a:extLst>
              <a:ext uri="{FF2B5EF4-FFF2-40B4-BE49-F238E27FC236}">
                <a16:creationId xmlns:a16="http://schemas.microsoft.com/office/drawing/2014/main" id="{DD26DE28-F20D-4AC8-830A-0B227BBF3E71}"/>
              </a:ext>
            </a:extLst>
          </p:cNvPr>
          <p:cNvSpPr>
            <a:spLocks noGrp="1"/>
          </p:cNvSpPr>
          <p:nvPr>
            <p:ph type="body" sz="quarter" idx="24" hasCustomPrompt="1"/>
          </p:nvPr>
        </p:nvSpPr>
        <p:spPr>
          <a:xfrm>
            <a:off x="1117601" y="1214783"/>
            <a:ext cx="14020798" cy="653900"/>
          </a:xfrm>
        </p:spPr>
        <p:txBody>
          <a:bodyPr>
            <a:noAutofit/>
          </a:bodyPr>
          <a:lstStyle>
            <a:lvl1pPr marL="0" indent="0">
              <a:buNone/>
              <a:defRPr sz="2600" b="1">
                <a:solidFill>
                  <a:schemeClr val="accent1"/>
                </a:solidFill>
              </a:defRPr>
            </a:lvl1pPr>
          </a:lstStyle>
          <a:p>
            <a:pPr lvl="0"/>
            <a:r>
              <a:rPr lang="en-US"/>
              <a:t>Subhead</a:t>
            </a:r>
            <a:endParaRPr lang="en-GB"/>
          </a:p>
        </p:txBody>
      </p:sp>
      <p:cxnSp>
        <p:nvCxnSpPr>
          <p:cNvPr id="16" name="Straight Connector 15">
            <a:extLst>
              <a:ext uri="{FF2B5EF4-FFF2-40B4-BE49-F238E27FC236}">
                <a16:creationId xmlns:a16="http://schemas.microsoft.com/office/drawing/2014/main" id="{98D8651B-4E44-9A49-B7E4-6A9D68E4C431}"/>
              </a:ext>
            </a:extLst>
          </p:cNvPr>
          <p:cNvCxnSpPr>
            <a:cxnSpLocks/>
          </p:cNvCxnSpPr>
          <p:nvPr userDrawn="1"/>
        </p:nvCxnSpPr>
        <p:spPr>
          <a:xfrm>
            <a:off x="1209468" y="8172400"/>
            <a:ext cx="13831300"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12" name="Footer Placeholder 4">
            <a:extLst>
              <a:ext uri="{FF2B5EF4-FFF2-40B4-BE49-F238E27FC236}">
                <a16:creationId xmlns:a16="http://schemas.microsoft.com/office/drawing/2014/main" id="{C71F6179-17B9-1040-88DA-130D27C648DD}"/>
              </a:ext>
            </a:extLst>
          </p:cNvPr>
          <p:cNvSpPr>
            <a:spLocks noGrp="1"/>
          </p:cNvSpPr>
          <p:nvPr>
            <p:ph type="ftr" sz="quarter" idx="3"/>
          </p:nvPr>
        </p:nvSpPr>
        <p:spPr>
          <a:xfrm>
            <a:off x="1689663" y="8445501"/>
            <a:ext cx="5486400" cy="486833"/>
          </a:xfrm>
          <a:prstGeom prst="rect">
            <a:avLst/>
          </a:prstGeom>
        </p:spPr>
        <p:txBody>
          <a:bodyPr vert="horz" lIns="91440" tIns="45720" rIns="91440" bIns="45720" rtlCol="0" anchor="ctr"/>
          <a:lstStyle>
            <a:lvl1pPr algn="l">
              <a:defRPr sz="1600">
                <a:solidFill>
                  <a:schemeClr val="tx1">
                    <a:lumMod val="50000"/>
                    <a:lumOff val="50000"/>
                  </a:schemeClr>
                </a:solidFill>
              </a:defRPr>
            </a:lvl1pPr>
          </a:lstStyle>
          <a:p>
            <a:r>
              <a:rPr lang="en-GB" dirty="0"/>
              <a:t>Document title</a:t>
            </a:r>
          </a:p>
        </p:txBody>
      </p:sp>
      <p:sp>
        <p:nvSpPr>
          <p:cNvPr id="18" name="Slide Number Placeholder 5">
            <a:extLst>
              <a:ext uri="{FF2B5EF4-FFF2-40B4-BE49-F238E27FC236}">
                <a16:creationId xmlns:a16="http://schemas.microsoft.com/office/drawing/2014/main" id="{89A31956-D009-1249-98C5-EBB268383808}"/>
              </a:ext>
            </a:extLst>
          </p:cNvPr>
          <p:cNvSpPr>
            <a:spLocks noGrp="1"/>
          </p:cNvSpPr>
          <p:nvPr>
            <p:ph type="sldNum" sz="quarter" idx="4"/>
          </p:nvPr>
        </p:nvSpPr>
        <p:spPr>
          <a:xfrm>
            <a:off x="1182905" y="8445500"/>
            <a:ext cx="478461" cy="486833"/>
          </a:xfrm>
          <a:prstGeom prst="rect">
            <a:avLst/>
          </a:prstGeom>
        </p:spPr>
        <p:txBody>
          <a:bodyPr vert="horz" lIns="91440" tIns="45720" rIns="91440" bIns="45720" rtlCol="0" anchor="ctr"/>
          <a:lstStyle>
            <a:lvl1pPr algn="l">
              <a:defRPr sz="1600">
                <a:solidFill>
                  <a:schemeClr val="tx1">
                    <a:lumMod val="50000"/>
                    <a:lumOff val="50000"/>
                  </a:schemeClr>
                </a:solidFill>
              </a:defRPr>
            </a:lvl1pPr>
          </a:lstStyle>
          <a:p>
            <a:fld id="{40FC62D0-A2F2-4BF8-8DAC-E86C11000EC3}" type="slidenum">
              <a:rPr lang="en-GB" smtClean="0"/>
              <a:pPr/>
              <a:t>‹#›</a:t>
            </a:fld>
            <a:endParaRPr lang="en-GB" dirty="0"/>
          </a:p>
        </p:txBody>
      </p:sp>
      <p:sp>
        <p:nvSpPr>
          <p:cNvPr id="9" name="Content Placeholder 9">
            <a:extLst>
              <a:ext uri="{FF2B5EF4-FFF2-40B4-BE49-F238E27FC236}">
                <a16:creationId xmlns:a16="http://schemas.microsoft.com/office/drawing/2014/main" id="{8BE77E02-92D4-079E-ADD9-4455ABC3C3FA}"/>
              </a:ext>
            </a:extLst>
          </p:cNvPr>
          <p:cNvSpPr>
            <a:spLocks noGrp="1"/>
          </p:cNvSpPr>
          <p:nvPr>
            <p:ph sz="quarter" idx="25"/>
          </p:nvPr>
        </p:nvSpPr>
        <p:spPr>
          <a:xfrm>
            <a:off x="8229600" y="2269323"/>
            <a:ext cx="6896104" cy="5067856"/>
          </a:xfrm>
        </p:spPr>
        <p:txBody>
          <a:bodyPr>
            <a:normAutofit/>
          </a:bodyPr>
          <a:lstStyle>
            <a:lvl1pPr marL="304792" indent="-304792">
              <a:buClr>
                <a:schemeClr val="accent1"/>
              </a:buClr>
              <a:buFont typeface="Arial" panose="020B0604020202020204" pitchFamily="34" charset="0"/>
              <a:buChar char="•"/>
              <a:defRPr sz="2600">
                <a:solidFill>
                  <a:schemeClr val="tx1">
                    <a:lumMod val="75000"/>
                    <a:lumOff val="25000"/>
                  </a:schemeClr>
                </a:solidFill>
              </a:defRPr>
            </a:lvl1pPr>
            <a:lvl2pPr marL="914377" indent="-304792">
              <a:buClr>
                <a:schemeClr val="accent1"/>
              </a:buClr>
              <a:buFont typeface="Arial" panose="020B0604020202020204" pitchFamily="34" charset="0"/>
              <a:buChar char="•"/>
              <a:defRPr sz="2600">
                <a:solidFill>
                  <a:schemeClr val="tx1">
                    <a:lumMod val="75000"/>
                    <a:lumOff val="25000"/>
                  </a:schemeClr>
                </a:solidFill>
              </a:defRPr>
            </a:lvl2pPr>
            <a:lvl3pPr marL="1523962" indent="-304792">
              <a:buClr>
                <a:schemeClr val="accent1"/>
              </a:buClr>
              <a:buFont typeface="Arial" panose="020B0604020202020204" pitchFamily="34" charset="0"/>
              <a:buChar char="•"/>
              <a:defRPr sz="2600">
                <a:solidFill>
                  <a:schemeClr val="tx1">
                    <a:lumMod val="75000"/>
                    <a:lumOff val="25000"/>
                  </a:schemeClr>
                </a:solidFill>
              </a:defRPr>
            </a:lvl3pPr>
            <a:lvl4pPr marL="2133547" indent="-304792">
              <a:buClr>
                <a:schemeClr val="accent1"/>
              </a:buClr>
              <a:buFont typeface="Arial" panose="020B0604020202020204" pitchFamily="34" charset="0"/>
              <a:buChar char="•"/>
              <a:defRPr sz="2600">
                <a:solidFill>
                  <a:schemeClr val="tx1">
                    <a:lumMod val="75000"/>
                    <a:lumOff val="25000"/>
                  </a:schemeClr>
                </a:solidFill>
              </a:defRPr>
            </a:lvl4pPr>
            <a:lvl5pPr marL="2743131" indent="-304792">
              <a:buClr>
                <a:schemeClr val="accent1"/>
              </a:buClr>
              <a:buFont typeface="Arial" panose="020B0604020202020204" pitchFamily="34" charset="0"/>
              <a:buChar char="•"/>
              <a:defRPr sz="2600">
                <a:solidFill>
                  <a:schemeClr val="tx1">
                    <a:lumMod val="75000"/>
                    <a:lumOff val="25000"/>
                  </a:schemeClr>
                </a:solidFil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Tree>
    <p:extLst>
      <p:ext uri="{BB962C8B-B14F-4D97-AF65-F5344CB8AC3E}">
        <p14:creationId xmlns:p14="http://schemas.microsoft.com/office/powerpoint/2010/main" val="407240230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Subhead - Triple Column">
    <p:spTree>
      <p:nvGrpSpPr>
        <p:cNvPr id="1" name=""/>
        <p:cNvGrpSpPr/>
        <p:nvPr/>
      </p:nvGrpSpPr>
      <p:grpSpPr>
        <a:xfrm>
          <a:off x="0" y="0"/>
          <a:ext cx="0" cy="0"/>
          <a:chOff x="0" y="0"/>
          <a:chExt cx="0" cy="0"/>
        </a:xfrm>
      </p:grpSpPr>
      <p:sp>
        <p:nvSpPr>
          <p:cNvPr id="14" name="Title 1">
            <a:extLst>
              <a:ext uri="{FF2B5EF4-FFF2-40B4-BE49-F238E27FC236}">
                <a16:creationId xmlns:a16="http://schemas.microsoft.com/office/drawing/2014/main" id="{EF499182-B1CD-4399-99FD-7B1CA914FD59}"/>
              </a:ext>
            </a:extLst>
          </p:cNvPr>
          <p:cNvSpPr>
            <a:spLocks noGrp="1"/>
          </p:cNvSpPr>
          <p:nvPr>
            <p:ph type="title" hasCustomPrompt="1"/>
          </p:nvPr>
        </p:nvSpPr>
        <p:spPr>
          <a:xfrm>
            <a:off x="1117601" y="405087"/>
            <a:ext cx="13923166" cy="1146048"/>
          </a:xfrm>
        </p:spPr>
        <p:txBody>
          <a:bodyPr>
            <a:normAutofit/>
          </a:bodyPr>
          <a:lstStyle>
            <a:lvl1pPr>
              <a:defRPr sz="4400" cap="none" baseline="0"/>
            </a:lvl1pPr>
          </a:lstStyle>
          <a:p>
            <a:r>
              <a:rPr lang="en-US"/>
              <a:t>Title</a:t>
            </a:r>
            <a:endParaRPr lang="en-GB"/>
          </a:p>
        </p:txBody>
      </p:sp>
      <p:sp>
        <p:nvSpPr>
          <p:cNvPr id="15" name="Text Placeholder 7">
            <a:extLst>
              <a:ext uri="{FF2B5EF4-FFF2-40B4-BE49-F238E27FC236}">
                <a16:creationId xmlns:a16="http://schemas.microsoft.com/office/drawing/2014/main" id="{DD26DE28-F20D-4AC8-830A-0B227BBF3E71}"/>
              </a:ext>
            </a:extLst>
          </p:cNvPr>
          <p:cNvSpPr>
            <a:spLocks noGrp="1"/>
          </p:cNvSpPr>
          <p:nvPr>
            <p:ph type="body" sz="quarter" idx="24" hasCustomPrompt="1"/>
          </p:nvPr>
        </p:nvSpPr>
        <p:spPr>
          <a:xfrm>
            <a:off x="1117600" y="1214783"/>
            <a:ext cx="13923167" cy="672704"/>
          </a:xfrm>
        </p:spPr>
        <p:txBody>
          <a:bodyPr>
            <a:noAutofit/>
          </a:bodyPr>
          <a:lstStyle>
            <a:lvl1pPr marL="0" indent="0">
              <a:buNone/>
              <a:defRPr sz="2600" b="1">
                <a:solidFill>
                  <a:schemeClr val="accent1">
                    <a:lumMod val="75000"/>
                  </a:schemeClr>
                </a:solidFill>
              </a:defRPr>
            </a:lvl1pPr>
          </a:lstStyle>
          <a:p>
            <a:pPr lvl="0"/>
            <a:r>
              <a:rPr lang="en-US"/>
              <a:t>Subhead</a:t>
            </a:r>
            <a:endParaRPr lang="en-GB"/>
          </a:p>
        </p:txBody>
      </p:sp>
      <p:cxnSp>
        <p:nvCxnSpPr>
          <p:cNvPr id="16" name="Straight Connector 15">
            <a:extLst>
              <a:ext uri="{FF2B5EF4-FFF2-40B4-BE49-F238E27FC236}">
                <a16:creationId xmlns:a16="http://schemas.microsoft.com/office/drawing/2014/main" id="{98D8651B-4E44-9A49-B7E4-6A9D68E4C431}"/>
              </a:ext>
            </a:extLst>
          </p:cNvPr>
          <p:cNvCxnSpPr>
            <a:cxnSpLocks/>
          </p:cNvCxnSpPr>
          <p:nvPr userDrawn="1"/>
        </p:nvCxnSpPr>
        <p:spPr>
          <a:xfrm>
            <a:off x="1209468" y="8172400"/>
            <a:ext cx="13831300"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12" name="Footer Placeholder 4">
            <a:extLst>
              <a:ext uri="{FF2B5EF4-FFF2-40B4-BE49-F238E27FC236}">
                <a16:creationId xmlns:a16="http://schemas.microsoft.com/office/drawing/2014/main" id="{C71F6179-17B9-1040-88DA-130D27C648DD}"/>
              </a:ext>
            </a:extLst>
          </p:cNvPr>
          <p:cNvSpPr>
            <a:spLocks noGrp="1"/>
          </p:cNvSpPr>
          <p:nvPr>
            <p:ph type="ftr" sz="quarter" idx="3"/>
          </p:nvPr>
        </p:nvSpPr>
        <p:spPr>
          <a:xfrm>
            <a:off x="1689663" y="8445501"/>
            <a:ext cx="5486400" cy="486833"/>
          </a:xfrm>
          <a:prstGeom prst="rect">
            <a:avLst/>
          </a:prstGeom>
        </p:spPr>
        <p:txBody>
          <a:bodyPr vert="horz" lIns="91440" tIns="45720" rIns="91440" bIns="45720" rtlCol="0" anchor="ctr"/>
          <a:lstStyle>
            <a:lvl1pPr algn="l">
              <a:defRPr sz="1600">
                <a:solidFill>
                  <a:schemeClr val="tx1">
                    <a:lumMod val="50000"/>
                    <a:lumOff val="50000"/>
                  </a:schemeClr>
                </a:solidFill>
              </a:defRPr>
            </a:lvl1pPr>
          </a:lstStyle>
          <a:p>
            <a:r>
              <a:rPr lang="en-GB" dirty="0"/>
              <a:t>Document title</a:t>
            </a:r>
          </a:p>
        </p:txBody>
      </p:sp>
      <p:sp>
        <p:nvSpPr>
          <p:cNvPr id="18" name="Slide Number Placeholder 5">
            <a:extLst>
              <a:ext uri="{FF2B5EF4-FFF2-40B4-BE49-F238E27FC236}">
                <a16:creationId xmlns:a16="http://schemas.microsoft.com/office/drawing/2014/main" id="{89A31956-D009-1249-98C5-EBB268383808}"/>
              </a:ext>
            </a:extLst>
          </p:cNvPr>
          <p:cNvSpPr>
            <a:spLocks noGrp="1"/>
          </p:cNvSpPr>
          <p:nvPr>
            <p:ph type="sldNum" sz="quarter" idx="4"/>
          </p:nvPr>
        </p:nvSpPr>
        <p:spPr>
          <a:xfrm>
            <a:off x="1182905" y="8445500"/>
            <a:ext cx="478461" cy="486833"/>
          </a:xfrm>
          <a:prstGeom prst="rect">
            <a:avLst/>
          </a:prstGeom>
        </p:spPr>
        <p:txBody>
          <a:bodyPr vert="horz" lIns="91440" tIns="45720" rIns="91440" bIns="45720" rtlCol="0" anchor="ctr"/>
          <a:lstStyle>
            <a:lvl1pPr algn="l">
              <a:defRPr sz="1600">
                <a:solidFill>
                  <a:schemeClr val="tx1">
                    <a:lumMod val="50000"/>
                    <a:lumOff val="50000"/>
                  </a:schemeClr>
                </a:solidFill>
              </a:defRPr>
            </a:lvl1pPr>
          </a:lstStyle>
          <a:p>
            <a:fld id="{40FC62D0-A2F2-4BF8-8DAC-E86C11000EC3}" type="slidenum">
              <a:rPr lang="en-GB" smtClean="0"/>
              <a:pPr/>
              <a:t>‹#›</a:t>
            </a:fld>
            <a:endParaRPr lang="en-GB" dirty="0"/>
          </a:p>
        </p:txBody>
      </p:sp>
      <p:sp>
        <p:nvSpPr>
          <p:cNvPr id="9" name="Content Placeholder 9">
            <a:extLst>
              <a:ext uri="{FF2B5EF4-FFF2-40B4-BE49-F238E27FC236}">
                <a16:creationId xmlns:a16="http://schemas.microsoft.com/office/drawing/2014/main" id="{1BF38F80-87B4-544B-DF12-C4A9BD9565B0}"/>
              </a:ext>
            </a:extLst>
          </p:cNvPr>
          <p:cNvSpPr>
            <a:spLocks noGrp="1"/>
          </p:cNvSpPr>
          <p:nvPr>
            <p:ph sz="quarter" idx="25" hasCustomPrompt="1"/>
          </p:nvPr>
        </p:nvSpPr>
        <p:spPr>
          <a:xfrm>
            <a:off x="5846818" y="2269322"/>
            <a:ext cx="4435365" cy="5784615"/>
          </a:xfrm>
        </p:spPr>
        <p:txBody>
          <a:bodyPr>
            <a:normAutofit/>
          </a:bodyPr>
          <a:lstStyle>
            <a:lvl1pPr marL="304792" indent="-304792">
              <a:buClr>
                <a:schemeClr val="accent1"/>
              </a:buClr>
              <a:buFont typeface="Arial" panose="020B0604020202020204" pitchFamily="34" charset="0"/>
              <a:buChar char="•"/>
              <a:defRPr sz="2600">
                <a:solidFill>
                  <a:schemeClr val="tx1">
                    <a:lumMod val="75000"/>
                    <a:lumOff val="25000"/>
                  </a:schemeClr>
                </a:solidFill>
              </a:defRPr>
            </a:lvl1pPr>
            <a:lvl2pPr marL="914377" indent="-304792">
              <a:buClr>
                <a:schemeClr val="accent1"/>
              </a:buClr>
              <a:buFont typeface="Arial" panose="020B0604020202020204" pitchFamily="34" charset="0"/>
              <a:buChar char="•"/>
              <a:defRPr sz="2600">
                <a:solidFill>
                  <a:schemeClr val="tx1">
                    <a:lumMod val="75000"/>
                    <a:lumOff val="25000"/>
                  </a:schemeClr>
                </a:solidFill>
              </a:defRPr>
            </a:lvl2pPr>
            <a:lvl3pPr marL="1523962" indent="-304792">
              <a:buClr>
                <a:schemeClr val="accent1"/>
              </a:buClr>
              <a:buFont typeface="Arial" panose="020B0604020202020204" pitchFamily="34" charset="0"/>
              <a:buChar char="•"/>
              <a:defRPr sz="2600">
                <a:solidFill>
                  <a:schemeClr val="tx1">
                    <a:lumMod val="75000"/>
                    <a:lumOff val="25000"/>
                  </a:schemeClr>
                </a:solidFill>
              </a:defRPr>
            </a:lvl3pPr>
            <a:lvl4pPr marL="2133547" indent="-304792">
              <a:buClr>
                <a:schemeClr val="accent1"/>
              </a:buClr>
              <a:buFont typeface="Arial" panose="020B0604020202020204" pitchFamily="34" charset="0"/>
              <a:buChar char="•"/>
              <a:defRPr sz="2600">
                <a:solidFill>
                  <a:schemeClr val="tx1">
                    <a:lumMod val="75000"/>
                    <a:lumOff val="25000"/>
                  </a:schemeClr>
                </a:solidFill>
              </a:defRPr>
            </a:lvl4pPr>
            <a:lvl5pPr marL="2743131" indent="-304792">
              <a:buClr>
                <a:schemeClr val="accent1"/>
              </a:buClr>
              <a:buFont typeface="Arial" panose="020B0604020202020204" pitchFamily="34" charset="0"/>
              <a:buChar char="•"/>
              <a:defRPr sz="2600">
                <a:solidFill>
                  <a:schemeClr val="tx1">
                    <a:lumMod val="75000"/>
                    <a:lumOff val="25000"/>
                  </a:schemeClr>
                </a:solidFill>
              </a:defRPr>
            </a:lvl5pPr>
          </a:lstStyle>
          <a:p>
            <a:pPr marL="0" indent="0">
              <a:buNone/>
            </a:pPr>
            <a:r>
              <a:rPr lang="en-GB">
                <a:solidFill>
                  <a:schemeClr val="accent1"/>
                </a:solidFill>
              </a:rPr>
              <a:t>Text</a:t>
            </a:r>
          </a:p>
          <a:p>
            <a:r>
              <a:rPr lang="en-GB"/>
              <a:t>When creating a PowerPoint presentation, we suggest using font size 26 in Arial so the text is legible </a:t>
            </a:r>
          </a:p>
          <a:p>
            <a:r>
              <a:rPr lang="en-GB"/>
              <a:t>If using multiple levels of bullet points, the indented versions should look like this:</a:t>
            </a:r>
          </a:p>
          <a:p>
            <a:pPr lvl="1"/>
            <a:r>
              <a:rPr lang="en-GB"/>
              <a:t>Text </a:t>
            </a:r>
          </a:p>
          <a:p>
            <a:pPr lvl="2"/>
            <a:r>
              <a:rPr lang="en-GB"/>
              <a:t>Text </a:t>
            </a:r>
          </a:p>
          <a:p>
            <a:pPr lvl="3"/>
            <a:r>
              <a:rPr lang="en-GB"/>
              <a:t>Text </a:t>
            </a:r>
          </a:p>
          <a:p>
            <a:pPr lvl="4"/>
            <a:r>
              <a:rPr lang="en-GB"/>
              <a:t>Text </a:t>
            </a:r>
          </a:p>
        </p:txBody>
      </p:sp>
      <p:sp>
        <p:nvSpPr>
          <p:cNvPr id="10" name="Content Placeholder 9">
            <a:extLst>
              <a:ext uri="{FF2B5EF4-FFF2-40B4-BE49-F238E27FC236}">
                <a16:creationId xmlns:a16="http://schemas.microsoft.com/office/drawing/2014/main" id="{BD3A9E38-14F9-AA40-C02D-6282D487A775}"/>
              </a:ext>
            </a:extLst>
          </p:cNvPr>
          <p:cNvSpPr>
            <a:spLocks noGrp="1"/>
          </p:cNvSpPr>
          <p:nvPr>
            <p:ph sz="quarter" idx="26" hasCustomPrompt="1"/>
          </p:nvPr>
        </p:nvSpPr>
        <p:spPr>
          <a:xfrm>
            <a:off x="10588739" y="2269308"/>
            <a:ext cx="4435365" cy="5784617"/>
          </a:xfrm>
        </p:spPr>
        <p:txBody>
          <a:bodyPr>
            <a:normAutofit/>
          </a:bodyPr>
          <a:lstStyle>
            <a:lvl1pPr marL="304792" indent="-304792">
              <a:buClr>
                <a:schemeClr val="accent1"/>
              </a:buClr>
              <a:buFont typeface="Arial" panose="020B0604020202020204" pitchFamily="34" charset="0"/>
              <a:buChar char="•"/>
              <a:defRPr sz="2600">
                <a:solidFill>
                  <a:schemeClr val="tx1">
                    <a:lumMod val="75000"/>
                    <a:lumOff val="25000"/>
                  </a:schemeClr>
                </a:solidFill>
              </a:defRPr>
            </a:lvl1pPr>
            <a:lvl2pPr marL="914377" indent="-304792">
              <a:buClr>
                <a:schemeClr val="accent1"/>
              </a:buClr>
              <a:buFont typeface="Arial" panose="020B0604020202020204" pitchFamily="34" charset="0"/>
              <a:buChar char="•"/>
              <a:defRPr sz="2600">
                <a:solidFill>
                  <a:srgbClr val="000000"/>
                </a:solidFill>
              </a:defRPr>
            </a:lvl2pPr>
            <a:lvl3pPr marL="1523962" indent="-304792">
              <a:buClr>
                <a:schemeClr val="accent1"/>
              </a:buClr>
              <a:buFont typeface="Arial" panose="020B0604020202020204" pitchFamily="34" charset="0"/>
              <a:buChar char="•"/>
              <a:defRPr sz="2600">
                <a:solidFill>
                  <a:srgbClr val="000000"/>
                </a:solidFill>
              </a:defRPr>
            </a:lvl3pPr>
            <a:lvl4pPr marL="2133547" indent="-304792">
              <a:buClr>
                <a:schemeClr val="accent1"/>
              </a:buClr>
              <a:buFont typeface="Arial" panose="020B0604020202020204" pitchFamily="34" charset="0"/>
              <a:buChar char="•"/>
              <a:defRPr sz="2600">
                <a:solidFill>
                  <a:srgbClr val="000000"/>
                </a:solidFill>
              </a:defRPr>
            </a:lvl4pPr>
            <a:lvl5pPr marL="2743131" indent="-304792">
              <a:buClr>
                <a:schemeClr val="accent1"/>
              </a:buClr>
              <a:buFont typeface="Arial" panose="020B0604020202020204" pitchFamily="34" charset="0"/>
              <a:buChar char="•"/>
              <a:defRPr sz="2600">
                <a:solidFill>
                  <a:srgbClr val="000000"/>
                </a:solidFill>
              </a:defRPr>
            </a:lvl5pPr>
          </a:lstStyle>
          <a:p>
            <a:pPr marL="0" indent="0">
              <a:buNone/>
            </a:pPr>
            <a:r>
              <a:rPr lang="en-GB">
                <a:solidFill>
                  <a:schemeClr val="accent1"/>
                </a:solidFill>
              </a:rPr>
              <a:t>Colours</a:t>
            </a:r>
          </a:p>
          <a:p>
            <a:r>
              <a:rPr lang="en-GB"/>
              <a:t>The template uses the </a:t>
            </a:r>
            <a:r>
              <a:rPr lang="en-US"/>
              <a:t>primary blue and white, and secondary teal </a:t>
            </a:r>
            <a:r>
              <a:rPr lang="en-US" err="1"/>
              <a:t>colours</a:t>
            </a:r>
            <a:endParaRPr lang="en-US"/>
          </a:p>
          <a:p>
            <a:r>
              <a:rPr lang="en-US"/>
              <a:t>TBC</a:t>
            </a:r>
          </a:p>
        </p:txBody>
      </p:sp>
      <p:sp>
        <p:nvSpPr>
          <p:cNvPr id="11" name="Content Placeholder 9">
            <a:extLst>
              <a:ext uri="{FF2B5EF4-FFF2-40B4-BE49-F238E27FC236}">
                <a16:creationId xmlns:a16="http://schemas.microsoft.com/office/drawing/2014/main" id="{41675E5F-BA56-6DCE-7584-0ADE83BF6DA3}"/>
              </a:ext>
            </a:extLst>
          </p:cNvPr>
          <p:cNvSpPr>
            <a:spLocks noGrp="1"/>
          </p:cNvSpPr>
          <p:nvPr>
            <p:ph sz="quarter" idx="13" hasCustomPrompt="1"/>
          </p:nvPr>
        </p:nvSpPr>
        <p:spPr>
          <a:xfrm>
            <a:off x="1219200" y="2269322"/>
            <a:ext cx="4321061" cy="5784601"/>
          </a:xfrm>
        </p:spPr>
        <p:txBody>
          <a:bodyPr>
            <a:noAutofit/>
          </a:bodyPr>
          <a:lstStyle>
            <a:lvl1pPr marL="304792" indent="-304792">
              <a:buClr>
                <a:schemeClr val="accent1"/>
              </a:buClr>
              <a:buFont typeface="Arial" panose="020B0604020202020204" pitchFamily="34" charset="0"/>
              <a:buChar char="•"/>
              <a:defRPr sz="2600">
                <a:solidFill>
                  <a:schemeClr val="tx1">
                    <a:lumMod val="75000"/>
                    <a:lumOff val="25000"/>
                  </a:schemeClr>
                </a:solidFill>
              </a:defRPr>
            </a:lvl1pPr>
            <a:lvl2pPr marL="914377" indent="-304792">
              <a:buClr>
                <a:schemeClr val="accent1"/>
              </a:buClr>
              <a:buFont typeface="Arial" panose="020B0604020202020204" pitchFamily="34" charset="0"/>
              <a:buChar char="•"/>
              <a:defRPr sz="2600">
                <a:solidFill>
                  <a:srgbClr val="000000"/>
                </a:solidFill>
              </a:defRPr>
            </a:lvl2pPr>
            <a:lvl3pPr marL="1523962" indent="-304792">
              <a:buClr>
                <a:schemeClr val="accent1"/>
              </a:buClr>
              <a:buFont typeface="Arial" panose="020B0604020202020204" pitchFamily="34" charset="0"/>
              <a:buChar char="•"/>
              <a:defRPr sz="2600">
                <a:solidFill>
                  <a:srgbClr val="000000"/>
                </a:solidFill>
              </a:defRPr>
            </a:lvl3pPr>
            <a:lvl4pPr marL="2133547" indent="-304792">
              <a:buClr>
                <a:schemeClr val="accent1"/>
              </a:buClr>
              <a:buFont typeface="Arial" panose="020B0604020202020204" pitchFamily="34" charset="0"/>
              <a:buChar char="•"/>
              <a:defRPr sz="2600">
                <a:solidFill>
                  <a:srgbClr val="000000"/>
                </a:solidFill>
              </a:defRPr>
            </a:lvl4pPr>
            <a:lvl5pPr marL="2743131" indent="-304792">
              <a:buClr>
                <a:schemeClr val="accent1"/>
              </a:buClr>
              <a:buFont typeface="Arial" panose="020B0604020202020204" pitchFamily="34" charset="0"/>
              <a:buChar char="•"/>
              <a:defRPr sz="2600">
                <a:solidFill>
                  <a:srgbClr val="000000"/>
                </a:solidFill>
              </a:defRPr>
            </a:lvl5pPr>
          </a:lstStyle>
          <a:p>
            <a:pPr marL="0" indent="0">
              <a:buNone/>
            </a:pPr>
            <a:r>
              <a:rPr lang="en-GB">
                <a:solidFill>
                  <a:schemeClr val="accent1"/>
                </a:solidFill>
              </a:rPr>
              <a:t>Slides</a:t>
            </a:r>
          </a:p>
          <a:p>
            <a:r>
              <a:rPr lang="en-GB"/>
              <a:t>Slide templates are saved in a Master slide deck, accessed via ‘New Slide’</a:t>
            </a:r>
          </a:p>
          <a:p>
            <a:r>
              <a:rPr lang="en-US"/>
              <a:t>There are also slides available with only one heading (i.e. no subhead)</a:t>
            </a:r>
          </a:p>
          <a:p>
            <a:r>
              <a:rPr lang="en-GB"/>
              <a:t>The footer line should include the document title and page number</a:t>
            </a:r>
          </a:p>
        </p:txBody>
      </p:sp>
    </p:spTree>
    <p:extLst>
      <p:ext uri="{BB962C8B-B14F-4D97-AF65-F5344CB8AC3E}">
        <p14:creationId xmlns:p14="http://schemas.microsoft.com/office/powerpoint/2010/main" val="113436040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Divider 3">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cxnSp>
        <p:nvCxnSpPr>
          <p:cNvPr id="12" name="Straight Connector 11">
            <a:extLst>
              <a:ext uri="{FF2B5EF4-FFF2-40B4-BE49-F238E27FC236}">
                <a16:creationId xmlns:a16="http://schemas.microsoft.com/office/drawing/2014/main" id="{5D962294-A079-DC73-E9EA-2618C90E5800}"/>
              </a:ext>
            </a:extLst>
          </p:cNvPr>
          <p:cNvCxnSpPr>
            <a:cxnSpLocks/>
          </p:cNvCxnSpPr>
          <p:nvPr userDrawn="1"/>
        </p:nvCxnSpPr>
        <p:spPr>
          <a:xfrm>
            <a:off x="1209468" y="8172400"/>
            <a:ext cx="13831300"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13" name="Footer Placeholder 4">
            <a:extLst>
              <a:ext uri="{FF2B5EF4-FFF2-40B4-BE49-F238E27FC236}">
                <a16:creationId xmlns:a16="http://schemas.microsoft.com/office/drawing/2014/main" id="{F9D8046C-9438-3E6B-F15D-5A190FD7150E}"/>
              </a:ext>
            </a:extLst>
          </p:cNvPr>
          <p:cNvSpPr>
            <a:spLocks noGrp="1"/>
          </p:cNvSpPr>
          <p:nvPr>
            <p:ph type="ftr" sz="quarter" idx="3"/>
          </p:nvPr>
        </p:nvSpPr>
        <p:spPr>
          <a:xfrm>
            <a:off x="1689663" y="8445501"/>
            <a:ext cx="5486400" cy="486833"/>
          </a:xfrm>
          <a:prstGeom prst="rect">
            <a:avLst/>
          </a:prstGeom>
        </p:spPr>
        <p:txBody>
          <a:bodyPr vert="horz" lIns="91440" tIns="45720" rIns="91440" bIns="45720" rtlCol="0" anchor="ctr"/>
          <a:lstStyle>
            <a:lvl1pPr algn="l">
              <a:defRPr sz="1600">
                <a:solidFill>
                  <a:schemeClr val="tx2"/>
                </a:solidFill>
              </a:defRPr>
            </a:lvl1pPr>
          </a:lstStyle>
          <a:p>
            <a:r>
              <a:rPr lang="en-GB" dirty="0"/>
              <a:t>Document title</a:t>
            </a:r>
          </a:p>
        </p:txBody>
      </p:sp>
      <p:sp>
        <p:nvSpPr>
          <p:cNvPr id="14" name="Slide Number Placeholder 5">
            <a:extLst>
              <a:ext uri="{FF2B5EF4-FFF2-40B4-BE49-F238E27FC236}">
                <a16:creationId xmlns:a16="http://schemas.microsoft.com/office/drawing/2014/main" id="{B08D8E64-CC59-04BA-73FE-8FDDFDE92E19}"/>
              </a:ext>
            </a:extLst>
          </p:cNvPr>
          <p:cNvSpPr>
            <a:spLocks noGrp="1"/>
          </p:cNvSpPr>
          <p:nvPr>
            <p:ph type="sldNum" sz="quarter" idx="4"/>
          </p:nvPr>
        </p:nvSpPr>
        <p:spPr>
          <a:xfrm>
            <a:off x="1182905" y="8445500"/>
            <a:ext cx="478461" cy="486833"/>
          </a:xfrm>
          <a:prstGeom prst="rect">
            <a:avLst/>
          </a:prstGeom>
        </p:spPr>
        <p:txBody>
          <a:bodyPr vert="horz" lIns="91440" tIns="45720" rIns="91440" bIns="45720" rtlCol="0" anchor="ctr"/>
          <a:lstStyle>
            <a:lvl1pPr algn="l">
              <a:defRPr sz="1600">
                <a:solidFill>
                  <a:schemeClr val="tx2"/>
                </a:solidFill>
              </a:defRPr>
            </a:lvl1pPr>
          </a:lstStyle>
          <a:p>
            <a:fld id="{40FC62D0-A2F2-4BF8-8DAC-E86C11000EC3}" type="slidenum">
              <a:rPr lang="en-GB" smtClean="0"/>
              <a:pPr/>
              <a:t>‹#›</a:t>
            </a:fld>
            <a:endParaRPr lang="en-GB" dirty="0"/>
          </a:p>
        </p:txBody>
      </p:sp>
      <p:sp>
        <p:nvSpPr>
          <p:cNvPr id="2" name="Subtitle 2">
            <a:extLst>
              <a:ext uri="{FF2B5EF4-FFF2-40B4-BE49-F238E27FC236}">
                <a16:creationId xmlns:a16="http://schemas.microsoft.com/office/drawing/2014/main" id="{BF7FB3BD-5B51-224E-2471-3CB4261AEC9F}"/>
              </a:ext>
            </a:extLst>
          </p:cNvPr>
          <p:cNvSpPr>
            <a:spLocks noGrp="1"/>
          </p:cNvSpPr>
          <p:nvPr>
            <p:ph type="subTitle" idx="1" hasCustomPrompt="1"/>
          </p:nvPr>
        </p:nvSpPr>
        <p:spPr>
          <a:xfrm>
            <a:off x="1292261" y="3650888"/>
            <a:ext cx="5762661" cy="486833"/>
          </a:xfrm>
        </p:spPr>
        <p:txBody>
          <a:bodyPr>
            <a:noAutofit/>
          </a:bodyPr>
          <a:lstStyle>
            <a:lvl1pPr marL="0" indent="0" algn="l">
              <a:buNone/>
              <a:defRPr sz="2600" b="1">
                <a:solidFill>
                  <a:schemeClr val="bg1"/>
                </a:solidFill>
              </a:defRPr>
            </a:lvl1pPr>
            <a:lvl2pPr marL="609585" indent="0" algn="ctr">
              <a:buNone/>
              <a:defRPr sz="2667"/>
            </a:lvl2pPr>
            <a:lvl3pPr marL="1219170" indent="0" algn="ctr">
              <a:buNone/>
              <a:defRPr sz="2400"/>
            </a:lvl3pPr>
            <a:lvl4pPr marL="1828754" indent="0" algn="ctr">
              <a:buNone/>
              <a:defRPr sz="2133"/>
            </a:lvl4pPr>
            <a:lvl5pPr marL="2438339" indent="0" algn="ctr">
              <a:buNone/>
              <a:defRPr sz="2133"/>
            </a:lvl5pPr>
            <a:lvl6pPr marL="3047924" indent="0" algn="ctr">
              <a:buNone/>
              <a:defRPr sz="2133"/>
            </a:lvl6pPr>
            <a:lvl7pPr marL="3657509" indent="0" algn="ctr">
              <a:buNone/>
              <a:defRPr sz="2133"/>
            </a:lvl7pPr>
            <a:lvl8pPr marL="4267093" indent="0" algn="ctr">
              <a:buNone/>
              <a:defRPr sz="2133"/>
            </a:lvl8pPr>
            <a:lvl9pPr marL="4876678" indent="0" algn="ctr">
              <a:buNone/>
              <a:defRPr sz="2133"/>
            </a:lvl9pPr>
          </a:lstStyle>
          <a:p>
            <a:r>
              <a:rPr lang="en-US"/>
              <a:t>Divider</a:t>
            </a:r>
            <a:endParaRPr lang="en-GB"/>
          </a:p>
        </p:txBody>
      </p:sp>
      <p:sp>
        <p:nvSpPr>
          <p:cNvPr id="3" name="Text Placeholder 13">
            <a:extLst>
              <a:ext uri="{FF2B5EF4-FFF2-40B4-BE49-F238E27FC236}">
                <a16:creationId xmlns:a16="http://schemas.microsoft.com/office/drawing/2014/main" id="{B9CE5A69-BA37-B40C-31EA-CA38221AF08D}"/>
              </a:ext>
            </a:extLst>
          </p:cNvPr>
          <p:cNvSpPr>
            <a:spLocks noGrp="1"/>
          </p:cNvSpPr>
          <p:nvPr>
            <p:ph type="body" sz="quarter" idx="13" hasCustomPrompt="1"/>
          </p:nvPr>
        </p:nvSpPr>
        <p:spPr>
          <a:xfrm>
            <a:off x="1292261" y="4174062"/>
            <a:ext cx="7292939" cy="1553633"/>
          </a:xfrm>
        </p:spPr>
        <p:txBody>
          <a:bodyPr>
            <a:normAutofit/>
          </a:bodyPr>
          <a:lstStyle>
            <a:lvl1pPr marL="0" indent="0">
              <a:buNone/>
              <a:defRPr sz="4600" b="1" cap="none" baseline="0">
                <a:solidFill>
                  <a:schemeClr val="tx2"/>
                </a:solidFill>
                <a:latin typeface="Arial Black" panose="020B0A04020102020204" pitchFamily="34" charset="0"/>
              </a:defRPr>
            </a:lvl1pPr>
          </a:lstStyle>
          <a:p>
            <a:pPr lvl="0"/>
            <a:r>
              <a:rPr lang="en-US"/>
              <a:t>Section heading</a:t>
            </a:r>
          </a:p>
          <a:p>
            <a:pPr lvl="0"/>
            <a:endParaRPr lang="en-GB"/>
          </a:p>
        </p:txBody>
      </p:sp>
    </p:spTree>
    <p:extLst>
      <p:ext uri="{BB962C8B-B14F-4D97-AF65-F5344CB8AC3E}">
        <p14:creationId xmlns:p14="http://schemas.microsoft.com/office/powerpoint/2010/main" val="244404803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Divider 2">
    <p:bg>
      <p:bgPr>
        <a:solidFill>
          <a:schemeClr val="bg1"/>
        </a:solidFill>
        <a:effectLst/>
      </p:bgPr>
    </p:bg>
    <p:spTree>
      <p:nvGrpSpPr>
        <p:cNvPr id="1" name=""/>
        <p:cNvGrpSpPr/>
        <p:nvPr/>
      </p:nvGrpSpPr>
      <p:grpSpPr>
        <a:xfrm>
          <a:off x="0" y="0"/>
          <a:ext cx="0" cy="0"/>
          <a:chOff x="0" y="0"/>
          <a:chExt cx="0" cy="0"/>
        </a:xfrm>
      </p:grpSpPr>
      <p:cxnSp>
        <p:nvCxnSpPr>
          <p:cNvPr id="12" name="Straight Connector 11">
            <a:extLst>
              <a:ext uri="{FF2B5EF4-FFF2-40B4-BE49-F238E27FC236}">
                <a16:creationId xmlns:a16="http://schemas.microsoft.com/office/drawing/2014/main" id="{5D962294-A079-DC73-E9EA-2618C90E5800}"/>
              </a:ext>
            </a:extLst>
          </p:cNvPr>
          <p:cNvCxnSpPr>
            <a:cxnSpLocks/>
          </p:cNvCxnSpPr>
          <p:nvPr userDrawn="1"/>
        </p:nvCxnSpPr>
        <p:spPr>
          <a:xfrm>
            <a:off x="1209468" y="8172400"/>
            <a:ext cx="13831300"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13" name="Footer Placeholder 4">
            <a:extLst>
              <a:ext uri="{FF2B5EF4-FFF2-40B4-BE49-F238E27FC236}">
                <a16:creationId xmlns:a16="http://schemas.microsoft.com/office/drawing/2014/main" id="{F9D8046C-9438-3E6B-F15D-5A190FD7150E}"/>
              </a:ext>
            </a:extLst>
          </p:cNvPr>
          <p:cNvSpPr>
            <a:spLocks noGrp="1"/>
          </p:cNvSpPr>
          <p:nvPr>
            <p:ph type="ftr" sz="quarter" idx="3"/>
          </p:nvPr>
        </p:nvSpPr>
        <p:spPr>
          <a:xfrm>
            <a:off x="1689663" y="8445501"/>
            <a:ext cx="5486400" cy="486833"/>
          </a:xfrm>
          <a:prstGeom prst="rect">
            <a:avLst/>
          </a:prstGeom>
        </p:spPr>
        <p:txBody>
          <a:bodyPr vert="horz" lIns="91440" tIns="45720" rIns="91440" bIns="45720" rtlCol="0" anchor="ctr"/>
          <a:lstStyle>
            <a:lvl1pPr algn="l">
              <a:defRPr sz="1600">
                <a:solidFill>
                  <a:schemeClr val="bg1">
                    <a:lumMod val="50000"/>
                  </a:schemeClr>
                </a:solidFill>
              </a:defRPr>
            </a:lvl1pPr>
          </a:lstStyle>
          <a:p>
            <a:r>
              <a:rPr lang="en-GB" dirty="0"/>
              <a:t>Document title</a:t>
            </a:r>
          </a:p>
        </p:txBody>
      </p:sp>
      <p:sp>
        <p:nvSpPr>
          <p:cNvPr id="14" name="Slide Number Placeholder 5">
            <a:extLst>
              <a:ext uri="{FF2B5EF4-FFF2-40B4-BE49-F238E27FC236}">
                <a16:creationId xmlns:a16="http://schemas.microsoft.com/office/drawing/2014/main" id="{B08D8E64-CC59-04BA-73FE-8FDDFDE92E19}"/>
              </a:ext>
            </a:extLst>
          </p:cNvPr>
          <p:cNvSpPr>
            <a:spLocks noGrp="1"/>
          </p:cNvSpPr>
          <p:nvPr>
            <p:ph type="sldNum" sz="quarter" idx="4"/>
          </p:nvPr>
        </p:nvSpPr>
        <p:spPr>
          <a:xfrm>
            <a:off x="1182905" y="8445500"/>
            <a:ext cx="478461" cy="486833"/>
          </a:xfrm>
          <a:prstGeom prst="rect">
            <a:avLst/>
          </a:prstGeom>
        </p:spPr>
        <p:txBody>
          <a:bodyPr vert="horz" lIns="91440" tIns="45720" rIns="91440" bIns="45720" rtlCol="0" anchor="ctr"/>
          <a:lstStyle>
            <a:lvl1pPr algn="l">
              <a:defRPr sz="1600">
                <a:solidFill>
                  <a:schemeClr val="bg1">
                    <a:lumMod val="50000"/>
                  </a:schemeClr>
                </a:solidFill>
              </a:defRPr>
            </a:lvl1pPr>
          </a:lstStyle>
          <a:p>
            <a:fld id="{40FC62D0-A2F2-4BF8-8DAC-E86C11000EC3}" type="slidenum">
              <a:rPr lang="en-GB" smtClean="0"/>
              <a:pPr/>
              <a:t>‹#›</a:t>
            </a:fld>
            <a:endParaRPr lang="en-GB" dirty="0"/>
          </a:p>
        </p:txBody>
      </p:sp>
      <p:sp>
        <p:nvSpPr>
          <p:cNvPr id="2" name="Subtitle 2">
            <a:extLst>
              <a:ext uri="{FF2B5EF4-FFF2-40B4-BE49-F238E27FC236}">
                <a16:creationId xmlns:a16="http://schemas.microsoft.com/office/drawing/2014/main" id="{BF7FB3BD-5B51-224E-2471-3CB4261AEC9F}"/>
              </a:ext>
            </a:extLst>
          </p:cNvPr>
          <p:cNvSpPr>
            <a:spLocks noGrp="1"/>
          </p:cNvSpPr>
          <p:nvPr>
            <p:ph type="subTitle" idx="1" hasCustomPrompt="1"/>
          </p:nvPr>
        </p:nvSpPr>
        <p:spPr>
          <a:xfrm>
            <a:off x="1292261" y="3650888"/>
            <a:ext cx="5762661" cy="486833"/>
          </a:xfrm>
        </p:spPr>
        <p:txBody>
          <a:bodyPr>
            <a:noAutofit/>
          </a:bodyPr>
          <a:lstStyle>
            <a:lvl1pPr marL="0" indent="0" algn="l">
              <a:buNone/>
              <a:defRPr sz="2600" b="1">
                <a:solidFill>
                  <a:schemeClr val="accent1"/>
                </a:solidFill>
              </a:defRPr>
            </a:lvl1pPr>
            <a:lvl2pPr marL="609585" indent="0" algn="ctr">
              <a:buNone/>
              <a:defRPr sz="2667"/>
            </a:lvl2pPr>
            <a:lvl3pPr marL="1219170" indent="0" algn="ctr">
              <a:buNone/>
              <a:defRPr sz="2400"/>
            </a:lvl3pPr>
            <a:lvl4pPr marL="1828754" indent="0" algn="ctr">
              <a:buNone/>
              <a:defRPr sz="2133"/>
            </a:lvl4pPr>
            <a:lvl5pPr marL="2438339" indent="0" algn="ctr">
              <a:buNone/>
              <a:defRPr sz="2133"/>
            </a:lvl5pPr>
            <a:lvl6pPr marL="3047924" indent="0" algn="ctr">
              <a:buNone/>
              <a:defRPr sz="2133"/>
            </a:lvl6pPr>
            <a:lvl7pPr marL="3657509" indent="0" algn="ctr">
              <a:buNone/>
              <a:defRPr sz="2133"/>
            </a:lvl7pPr>
            <a:lvl8pPr marL="4267093" indent="0" algn="ctr">
              <a:buNone/>
              <a:defRPr sz="2133"/>
            </a:lvl8pPr>
            <a:lvl9pPr marL="4876678" indent="0" algn="ctr">
              <a:buNone/>
              <a:defRPr sz="2133"/>
            </a:lvl9pPr>
          </a:lstStyle>
          <a:p>
            <a:r>
              <a:rPr lang="en-US"/>
              <a:t>Divider</a:t>
            </a:r>
            <a:endParaRPr lang="en-GB"/>
          </a:p>
        </p:txBody>
      </p:sp>
      <p:sp>
        <p:nvSpPr>
          <p:cNvPr id="3" name="Text Placeholder 13">
            <a:extLst>
              <a:ext uri="{FF2B5EF4-FFF2-40B4-BE49-F238E27FC236}">
                <a16:creationId xmlns:a16="http://schemas.microsoft.com/office/drawing/2014/main" id="{B9CE5A69-BA37-B40C-31EA-CA38221AF08D}"/>
              </a:ext>
            </a:extLst>
          </p:cNvPr>
          <p:cNvSpPr>
            <a:spLocks noGrp="1"/>
          </p:cNvSpPr>
          <p:nvPr>
            <p:ph type="body" sz="quarter" idx="13" hasCustomPrompt="1"/>
          </p:nvPr>
        </p:nvSpPr>
        <p:spPr>
          <a:xfrm>
            <a:off x="1292261" y="4174062"/>
            <a:ext cx="7292939" cy="1553633"/>
          </a:xfrm>
        </p:spPr>
        <p:txBody>
          <a:bodyPr>
            <a:normAutofit/>
          </a:bodyPr>
          <a:lstStyle>
            <a:lvl1pPr marL="0" indent="0">
              <a:buNone/>
              <a:defRPr sz="4600" b="1" cap="none" baseline="0">
                <a:solidFill>
                  <a:schemeClr val="tx2"/>
                </a:solidFill>
                <a:latin typeface="Arial Black" panose="020B0A04020102020204" pitchFamily="34" charset="0"/>
              </a:defRPr>
            </a:lvl1pPr>
          </a:lstStyle>
          <a:p>
            <a:pPr lvl="0"/>
            <a:r>
              <a:rPr lang="en-US"/>
              <a:t>Section heading</a:t>
            </a:r>
          </a:p>
          <a:p>
            <a:pPr lvl="0"/>
            <a:endParaRPr lang="en-GB"/>
          </a:p>
        </p:txBody>
      </p:sp>
    </p:spTree>
    <p:extLst>
      <p:ext uri="{BB962C8B-B14F-4D97-AF65-F5344CB8AC3E}">
        <p14:creationId xmlns:p14="http://schemas.microsoft.com/office/powerpoint/2010/main" val="303000862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Blank with footer">
    <p:spTree>
      <p:nvGrpSpPr>
        <p:cNvPr id="1" name=""/>
        <p:cNvGrpSpPr/>
        <p:nvPr/>
      </p:nvGrpSpPr>
      <p:grpSpPr>
        <a:xfrm>
          <a:off x="0" y="0"/>
          <a:ext cx="0" cy="0"/>
          <a:chOff x="0" y="0"/>
          <a:chExt cx="0" cy="0"/>
        </a:xfrm>
      </p:grpSpPr>
      <p:cxnSp>
        <p:nvCxnSpPr>
          <p:cNvPr id="12" name="Straight Connector 11">
            <a:extLst>
              <a:ext uri="{FF2B5EF4-FFF2-40B4-BE49-F238E27FC236}">
                <a16:creationId xmlns:a16="http://schemas.microsoft.com/office/drawing/2014/main" id="{A74DF6D8-2F0C-CA4E-84BA-9207C46DCF18}"/>
              </a:ext>
            </a:extLst>
          </p:cNvPr>
          <p:cNvCxnSpPr>
            <a:cxnSpLocks/>
          </p:cNvCxnSpPr>
          <p:nvPr userDrawn="1"/>
        </p:nvCxnSpPr>
        <p:spPr>
          <a:xfrm>
            <a:off x="1209468" y="8172400"/>
            <a:ext cx="13831300"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11" name="Footer Placeholder 4">
            <a:extLst>
              <a:ext uri="{FF2B5EF4-FFF2-40B4-BE49-F238E27FC236}">
                <a16:creationId xmlns:a16="http://schemas.microsoft.com/office/drawing/2014/main" id="{3A17BC3E-0B62-A04A-B6E6-AC6AF2DB05DF}"/>
              </a:ext>
            </a:extLst>
          </p:cNvPr>
          <p:cNvSpPr>
            <a:spLocks noGrp="1"/>
          </p:cNvSpPr>
          <p:nvPr>
            <p:ph type="ftr" sz="quarter" idx="3"/>
          </p:nvPr>
        </p:nvSpPr>
        <p:spPr>
          <a:xfrm>
            <a:off x="1689663" y="8445501"/>
            <a:ext cx="5486400" cy="486833"/>
          </a:xfrm>
          <a:prstGeom prst="rect">
            <a:avLst/>
          </a:prstGeom>
        </p:spPr>
        <p:txBody>
          <a:bodyPr vert="horz" lIns="91440" tIns="45720" rIns="91440" bIns="45720" rtlCol="0" anchor="ctr"/>
          <a:lstStyle>
            <a:lvl1pPr algn="l">
              <a:defRPr sz="1600">
                <a:solidFill>
                  <a:schemeClr val="tx1">
                    <a:lumMod val="50000"/>
                    <a:lumOff val="50000"/>
                  </a:schemeClr>
                </a:solidFill>
              </a:defRPr>
            </a:lvl1pPr>
          </a:lstStyle>
          <a:p>
            <a:r>
              <a:rPr lang="en-GB" dirty="0"/>
              <a:t>Document title</a:t>
            </a:r>
          </a:p>
        </p:txBody>
      </p:sp>
      <p:sp>
        <p:nvSpPr>
          <p:cNvPr id="16" name="Slide Number Placeholder 5">
            <a:extLst>
              <a:ext uri="{FF2B5EF4-FFF2-40B4-BE49-F238E27FC236}">
                <a16:creationId xmlns:a16="http://schemas.microsoft.com/office/drawing/2014/main" id="{AF4D7C01-DC2D-6540-99B2-4D5E282B980A}"/>
              </a:ext>
            </a:extLst>
          </p:cNvPr>
          <p:cNvSpPr>
            <a:spLocks noGrp="1"/>
          </p:cNvSpPr>
          <p:nvPr>
            <p:ph type="sldNum" sz="quarter" idx="4"/>
          </p:nvPr>
        </p:nvSpPr>
        <p:spPr>
          <a:xfrm>
            <a:off x="1182905" y="8445500"/>
            <a:ext cx="478461" cy="486833"/>
          </a:xfrm>
          <a:prstGeom prst="rect">
            <a:avLst/>
          </a:prstGeom>
        </p:spPr>
        <p:txBody>
          <a:bodyPr vert="horz" lIns="91440" tIns="45720" rIns="91440" bIns="45720" rtlCol="0" anchor="ctr"/>
          <a:lstStyle>
            <a:lvl1pPr algn="l">
              <a:defRPr sz="1600">
                <a:solidFill>
                  <a:schemeClr val="tx1">
                    <a:lumMod val="50000"/>
                    <a:lumOff val="50000"/>
                  </a:schemeClr>
                </a:solidFill>
              </a:defRPr>
            </a:lvl1pPr>
          </a:lstStyle>
          <a:p>
            <a:fld id="{40FC62D0-A2F2-4BF8-8DAC-E86C11000EC3}" type="slidenum">
              <a:rPr lang="en-GB" smtClean="0"/>
              <a:pPr/>
              <a:t>‹#›</a:t>
            </a:fld>
            <a:endParaRPr lang="en-GB" dirty="0"/>
          </a:p>
        </p:txBody>
      </p:sp>
    </p:spTree>
    <p:extLst>
      <p:ext uri="{BB962C8B-B14F-4D97-AF65-F5344CB8AC3E}">
        <p14:creationId xmlns:p14="http://schemas.microsoft.com/office/powerpoint/2010/main" val="70717682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Quote 3">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9D8093-31B7-44A8-96BF-693EB47DB535}"/>
              </a:ext>
            </a:extLst>
          </p:cNvPr>
          <p:cNvSpPr>
            <a:spLocks noGrp="1"/>
          </p:cNvSpPr>
          <p:nvPr>
            <p:ph type="ctrTitle" hasCustomPrompt="1"/>
          </p:nvPr>
        </p:nvSpPr>
        <p:spPr>
          <a:xfrm>
            <a:off x="3674432" y="3110928"/>
            <a:ext cx="8907137" cy="2303185"/>
          </a:xfrm>
        </p:spPr>
        <p:txBody>
          <a:bodyPr anchor="ctr">
            <a:normAutofit/>
          </a:bodyPr>
          <a:lstStyle>
            <a:lvl1pPr algn="ctr">
              <a:defRPr sz="5867" b="1" i="1">
                <a:solidFill>
                  <a:schemeClr val="tx2"/>
                </a:solidFill>
              </a:defRPr>
            </a:lvl1pPr>
          </a:lstStyle>
          <a:p>
            <a:r>
              <a:rPr lang="en-US"/>
              <a:t>“Quote goes in this space.”</a:t>
            </a:r>
            <a:endParaRPr lang="en-GB"/>
          </a:p>
        </p:txBody>
      </p:sp>
      <p:sp>
        <p:nvSpPr>
          <p:cNvPr id="7" name="Text Placeholder 6">
            <a:extLst>
              <a:ext uri="{FF2B5EF4-FFF2-40B4-BE49-F238E27FC236}">
                <a16:creationId xmlns:a16="http://schemas.microsoft.com/office/drawing/2014/main" id="{A5609AC1-B165-4266-AC17-4F37BE2DD358}"/>
              </a:ext>
            </a:extLst>
          </p:cNvPr>
          <p:cNvSpPr>
            <a:spLocks noGrp="1"/>
          </p:cNvSpPr>
          <p:nvPr>
            <p:ph type="body" sz="quarter" idx="13" hasCustomPrompt="1"/>
          </p:nvPr>
        </p:nvSpPr>
        <p:spPr>
          <a:xfrm>
            <a:off x="3674433" y="5440807"/>
            <a:ext cx="8907136" cy="427567"/>
          </a:xfrm>
        </p:spPr>
        <p:txBody>
          <a:bodyPr>
            <a:noAutofit/>
          </a:bodyPr>
          <a:lstStyle>
            <a:lvl1pPr marL="0" indent="0" algn="ctr">
              <a:buNone/>
              <a:defRPr sz="2400" b="1">
                <a:solidFill>
                  <a:schemeClr val="bg1"/>
                </a:solidFill>
              </a:defRPr>
            </a:lvl1pPr>
          </a:lstStyle>
          <a:p>
            <a:pPr lvl="0"/>
            <a:r>
              <a:rPr lang="en-US"/>
              <a:t>Name, Company</a:t>
            </a:r>
            <a:endParaRPr lang="en-GB"/>
          </a:p>
        </p:txBody>
      </p:sp>
      <p:cxnSp>
        <p:nvCxnSpPr>
          <p:cNvPr id="12" name="Straight Connector 11">
            <a:extLst>
              <a:ext uri="{FF2B5EF4-FFF2-40B4-BE49-F238E27FC236}">
                <a16:creationId xmlns:a16="http://schemas.microsoft.com/office/drawing/2014/main" id="{5D962294-A079-DC73-E9EA-2618C90E5800}"/>
              </a:ext>
            </a:extLst>
          </p:cNvPr>
          <p:cNvCxnSpPr>
            <a:cxnSpLocks/>
          </p:cNvCxnSpPr>
          <p:nvPr userDrawn="1"/>
        </p:nvCxnSpPr>
        <p:spPr>
          <a:xfrm>
            <a:off x="1209468" y="8172400"/>
            <a:ext cx="13831300"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13" name="Footer Placeholder 4">
            <a:extLst>
              <a:ext uri="{FF2B5EF4-FFF2-40B4-BE49-F238E27FC236}">
                <a16:creationId xmlns:a16="http://schemas.microsoft.com/office/drawing/2014/main" id="{F9D8046C-9438-3E6B-F15D-5A190FD7150E}"/>
              </a:ext>
            </a:extLst>
          </p:cNvPr>
          <p:cNvSpPr>
            <a:spLocks noGrp="1"/>
          </p:cNvSpPr>
          <p:nvPr>
            <p:ph type="ftr" sz="quarter" idx="3"/>
          </p:nvPr>
        </p:nvSpPr>
        <p:spPr>
          <a:xfrm>
            <a:off x="1689663" y="8445501"/>
            <a:ext cx="5486400" cy="486833"/>
          </a:xfrm>
          <a:prstGeom prst="rect">
            <a:avLst/>
          </a:prstGeom>
        </p:spPr>
        <p:txBody>
          <a:bodyPr vert="horz" lIns="91440" tIns="45720" rIns="91440" bIns="45720" rtlCol="0" anchor="ctr"/>
          <a:lstStyle>
            <a:lvl1pPr algn="l">
              <a:defRPr sz="1600">
                <a:solidFill>
                  <a:schemeClr val="tx2"/>
                </a:solidFill>
              </a:defRPr>
            </a:lvl1pPr>
          </a:lstStyle>
          <a:p>
            <a:r>
              <a:rPr lang="en-GB" dirty="0"/>
              <a:t>Document title</a:t>
            </a:r>
          </a:p>
        </p:txBody>
      </p:sp>
      <p:sp>
        <p:nvSpPr>
          <p:cNvPr id="14" name="Slide Number Placeholder 5">
            <a:extLst>
              <a:ext uri="{FF2B5EF4-FFF2-40B4-BE49-F238E27FC236}">
                <a16:creationId xmlns:a16="http://schemas.microsoft.com/office/drawing/2014/main" id="{B08D8E64-CC59-04BA-73FE-8FDDFDE92E19}"/>
              </a:ext>
            </a:extLst>
          </p:cNvPr>
          <p:cNvSpPr>
            <a:spLocks noGrp="1"/>
          </p:cNvSpPr>
          <p:nvPr>
            <p:ph type="sldNum" sz="quarter" idx="4"/>
          </p:nvPr>
        </p:nvSpPr>
        <p:spPr>
          <a:xfrm>
            <a:off x="1182905" y="8445500"/>
            <a:ext cx="478461" cy="486833"/>
          </a:xfrm>
          <a:prstGeom prst="rect">
            <a:avLst/>
          </a:prstGeom>
        </p:spPr>
        <p:txBody>
          <a:bodyPr vert="horz" lIns="91440" tIns="45720" rIns="91440" bIns="45720" rtlCol="0" anchor="ctr"/>
          <a:lstStyle>
            <a:lvl1pPr algn="l">
              <a:defRPr sz="1600">
                <a:solidFill>
                  <a:schemeClr val="tx2"/>
                </a:solidFill>
              </a:defRPr>
            </a:lvl1pPr>
          </a:lstStyle>
          <a:p>
            <a:fld id="{40FC62D0-A2F2-4BF8-8DAC-E86C11000EC3}" type="slidenum">
              <a:rPr lang="en-GB" smtClean="0"/>
              <a:pPr/>
              <a:t>‹#›</a:t>
            </a:fld>
            <a:endParaRPr lang="en-GB" dirty="0"/>
          </a:p>
        </p:txBody>
      </p:sp>
    </p:spTree>
    <p:extLst>
      <p:ext uri="{BB962C8B-B14F-4D97-AF65-F5344CB8AC3E}">
        <p14:creationId xmlns:p14="http://schemas.microsoft.com/office/powerpoint/2010/main" val="393756114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Quote 2">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9D8093-31B7-44A8-96BF-693EB47DB535}"/>
              </a:ext>
            </a:extLst>
          </p:cNvPr>
          <p:cNvSpPr>
            <a:spLocks noGrp="1"/>
          </p:cNvSpPr>
          <p:nvPr>
            <p:ph type="ctrTitle" hasCustomPrompt="1"/>
          </p:nvPr>
        </p:nvSpPr>
        <p:spPr>
          <a:xfrm>
            <a:off x="3674432" y="3110928"/>
            <a:ext cx="8907137" cy="2303185"/>
          </a:xfrm>
        </p:spPr>
        <p:txBody>
          <a:bodyPr anchor="ctr">
            <a:normAutofit/>
          </a:bodyPr>
          <a:lstStyle>
            <a:lvl1pPr algn="ctr">
              <a:defRPr sz="5867" b="1" i="1">
                <a:solidFill>
                  <a:schemeClr val="tx2"/>
                </a:solidFill>
              </a:defRPr>
            </a:lvl1pPr>
          </a:lstStyle>
          <a:p>
            <a:r>
              <a:rPr lang="en-US"/>
              <a:t>“Quote goes in this space.”</a:t>
            </a:r>
            <a:endParaRPr lang="en-GB"/>
          </a:p>
        </p:txBody>
      </p:sp>
      <p:sp>
        <p:nvSpPr>
          <p:cNvPr id="7" name="Text Placeholder 6">
            <a:extLst>
              <a:ext uri="{FF2B5EF4-FFF2-40B4-BE49-F238E27FC236}">
                <a16:creationId xmlns:a16="http://schemas.microsoft.com/office/drawing/2014/main" id="{A5609AC1-B165-4266-AC17-4F37BE2DD358}"/>
              </a:ext>
            </a:extLst>
          </p:cNvPr>
          <p:cNvSpPr>
            <a:spLocks noGrp="1"/>
          </p:cNvSpPr>
          <p:nvPr>
            <p:ph type="body" sz="quarter" idx="13" hasCustomPrompt="1"/>
          </p:nvPr>
        </p:nvSpPr>
        <p:spPr>
          <a:xfrm>
            <a:off x="3674433" y="5440807"/>
            <a:ext cx="8907136" cy="427567"/>
          </a:xfrm>
        </p:spPr>
        <p:txBody>
          <a:bodyPr>
            <a:noAutofit/>
          </a:bodyPr>
          <a:lstStyle>
            <a:lvl1pPr marL="0" indent="0" algn="ctr">
              <a:buNone/>
              <a:defRPr sz="2400" b="1">
                <a:solidFill>
                  <a:schemeClr val="accent1">
                    <a:lumMod val="75000"/>
                  </a:schemeClr>
                </a:solidFill>
              </a:defRPr>
            </a:lvl1pPr>
          </a:lstStyle>
          <a:p>
            <a:pPr lvl="0"/>
            <a:r>
              <a:rPr lang="en-US"/>
              <a:t>Name, Company</a:t>
            </a:r>
            <a:endParaRPr lang="en-GB"/>
          </a:p>
        </p:txBody>
      </p:sp>
      <p:cxnSp>
        <p:nvCxnSpPr>
          <p:cNvPr id="12" name="Straight Connector 11">
            <a:extLst>
              <a:ext uri="{FF2B5EF4-FFF2-40B4-BE49-F238E27FC236}">
                <a16:creationId xmlns:a16="http://schemas.microsoft.com/office/drawing/2014/main" id="{5D962294-A079-DC73-E9EA-2618C90E5800}"/>
              </a:ext>
            </a:extLst>
          </p:cNvPr>
          <p:cNvCxnSpPr>
            <a:cxnSpLocks/>
          </p:cNvCxnSpPr>
          <p:nvPr userDrawn="1"/>
        </p:nvCxnSpPr>
        <p:spPr>
          <a:xfrm>
            <a:off x="1209468" y="8172400"/>
            <a:ext cx="13831300"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13" name="Footer Placeholder 4">
            <a:extLst>
              <a:ext uri="{FF2B5EF4-FFF2-40B4-BE49-F238E27FC236}">
                <a16:creationId xmlns:a16="http://schemas.microsoft.com/office/drawing/2014/main" id="{F9D8046C-9438-3E6B-F15D-5A190FD7150E}"/>
              </a:ext>
            </a:extLst>
          </p:cNvPr>
          <p:cNvSpPr>
            <a:spLocks noGrp="1"/>
          </p:cNvSpPr>
          <p:nvPr>
            <p:ph type="ftr" sz="quarter" idx="3"/>
          </p:nvPr>
        </p:nvSpPr>
        <p:spPr>
          <a:xfrm>
            <a:off x="1689663" y="8445501"/>
            <a:ext cx="5486400" cy="486833"/>
          </a:xfrm>
          <a:prstGeom prst="rect">
            <a:avLst/>
          </a:prstGeom>
        </p:spPr>
        <p:txBody>
          <a:bodyPr vert="horz" lIns="91440" tIns="45720" rIns="91440" bIns="45720" rtlCol="0" anchor="ctr"/>
          <a:lstStyle>
            <a:lvl1pPr algn="l">
              <a:defRPr sz="1600">
                <a:solidFill>
                  <a:schemeClr val="bg1">
                    <a:lumMod val="50000"/>
                  </a:schemeClr>
                </a:solidFill>
              </a:defRPr>
            </a:lvl1pPr>
          </a:lstStyle>
          <a:p>
            <a:r>
              <a:rPr lang="en-GB" dirty="0"/>
              <a:t>Document title</a:t>
            </a:r>
          </a:p>
        </p:txBody>
      </p:sp>
      <p:sp>
        <p:nvSpPr>
          <p:cNvPr id="14" name="Slide Number Placeholder 5">
            <a:extLst>
              <a:ext uri="{FF2B5EF4-FFF2-40B4-BE49-F238E27FC236}">
                <a16:creationId xmlns:a16="http://schemas.microsoft.com/office/drawing/2014/main" id="{B08D8E64-CC59-04BA-73FE-8FDDFDE92E19}"/>
              </a:ext>
            </a:extLst>
          </p:cNvPr>
          <p:cNvSpPr>
            <a:spLocks noGrp="1"/>
          </p:cNvSpPr>
          <p:nvPr>
            <p:ph type="sldNum" sz="quarter" idx="4"/>
          </p:nvPr>
        </p:nvSpPr>
        <p:spPr>
          <a:xfrm>
            <a:off x="1182905" y="8445500"/>
            <a:ext cx="478461" cy="486833"/>
          </a:xfrm>
          <a:prstGeom prst="rect">
            <a:avLst/>
          </a:prstGeom>
        </p:spPr>
        <p:txBody>
          <a:bodyPr vert="horz" lIns="91440" tIns="45720" rIns="91440" bIns="45720" rtlCol="0" anchor="ctr"/>
          <a:lstStyle>
            <a:lvl1pPr algn="l">
              <a:defRPr sz="1600">
                <a:solidFill>
                  <a:schemeClr val="bg1">
                    <a:lumMod val="50000"/>
                  </a:schemeClr>
                </a:solidFill>
              </a:defRPr>
            </a:lvl1pPr>
          </a:lstStyle>
          <a:p>
            <a:fld id="{40FC62D0-A2F2-4BF8-8DAC-E86C11000EC3}" type="slidenum">
              <a:rPr lang="en-GB" smtClean="0"/>
              <a:pPr/>
              <a:t>‹#›</a:t>
            </a:fld>
            <a:endParaRPr lang="en-GB" dirty="0"/>
          </a:p>
        </p:txBody>
      </p:sp>
    </p:spTree>
    <p:extLst>
      <p:ext uri="{BB962C8B-B14F-4D97-AF65-F5344CB8AC3E}">
        <p14:creationId xmlns:p14="http://schemas.microsoft.com/office/powerpoint/2010/main" val="95445805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Presenter Intro Slide 3">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5" name="Picture 4" descr="A white square with blue squares and white rectangles&#10;&#10;Description automatically generated">
            <a:extLst>
              <a:ext uri="{FF2B5EF4-FFF2-40B4-BE49-F238E27FC236}">
                <a16:creationId xmlns:a16="http://schemas.microsoft.com/office/drawing/2014/main" id="{A1737273-80BD-5C56-6DD5-EC49D5FE90DE}"/>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l="5170" t="5042"/>
          <a:stretch/>
        </p:blipFill>
        <p:spPr>
          <a:xfrm>
            <a:off x="0" y="0"/>
            <a:ext cx="8155598" cy="7792091"/>
          </a:xfrm>
          <a:prstGeom prst="rect">
            <a:avLst/>
          </a:prstGeom>
        </p:spPr>
      </p:pic>
      <p:sp>
        <p:nvSpPr>
          <p:cNvPr id="2" name="Title 1">
            <a:extLst>
              <a:ext uri="{FF2B5EF4-FFF2-40B4-BE49-F238E27FC236}">
                <a16:creationId xmlns:a16="http://schemas.microsoft.com/office/drawing/2014/main" id="{699D8093-31B7-44A8-96BF-693EB47DB535}"/>
              </a:ext>
            </a:extLst>
          </p:cNvPr>
          <p:cNvSpPr>
            <a:spLocks noGrp="1"/>
          </p:cNvSpPr>
          <p:nvPr>
            <p:ph type="ctrTitle" hasCustomPrompt="1"/>
          </p:nvPr>
        </p:nvSpPr>
        <p:spPr>
          <a:xfrm>
            <a:off x="8356600" y="4640390"/>
            <a:ext cx="7726600" cy="2303185"/>
          </a:xfrm>
        </p:spPr>
        <p:txBody>
          <a:bodyPr anchor="ctr">
            <a:normAutofit/>
          </a:bodyPr>
          <a:lstStyle>
            <a:lvl1pPr algn="ctr">
              <a:defRPr sz="5867" b="1" i="0">
                <a:solidFill>
                  <a:schemeClr val="tx2"/>
                </a:solidFill>
              </a:defRPr>
            </a:lvl1pPr>
          </a:lstStyle>
          <a:p>
            <a:r>
              <a:rPr lang="en-US"/>
              <a:t>Name of</a:t>
            </a:r>
            <a:br>
              <a:rPr lang="en-US"/>
            </a:br>
            <a:r>
              <a:rPr lang="en-US"/>
              <a:t>Employee</a:t>
            </a:r>
            <a:endParaRPr lang="en-GB"/>
          </a:p>
        </p:txBody>
      </p:sp>
      <p:sp>
        <p:nvSpPr>
          <p:cNvPr id="7" name="Text Placeholder 6">
            <a:extLst>
              <a:ext uri="{FF2B5EF4-FFF2-40B4-BE49-F238E27FC236}">
                <a16:creationId xmlns:a16="http://schemas.microsoft.com/office/drawing/2014/main" id="{A5609AC1-B165-4266-AC17-4F37BE2DD358}"/>
              </a:ext>
            </a:extLst>
          </p:cNvPr>
          <p:cNvSpPr>
            <a:spLocks noGrp="1"/>
          </p:cNvSpPr>
          <p:nvPr>
            <p:ph type="body" sz="quarter" idx="13" hasCustomPrompt="1"/>
          </p:nvPr>
        </p:nvSpPr>
        <p:spPr>
          <a:xfrm>
            <a:off x="8356600" y="6943575"/>
            <a:ext cx="7726600" cy="427567"/>
          </a:xfrm>
        </p:spPr>
        <p:txBody>
          <a:bodyPr>
            <a:noAutofit/>
          </a:bodyPr>
          <a:lstStyle>
            <a:lvl1pPr marL="0" indent="0" algn="ctr">
              <a:buNone/>
              <a:defRPr sz="2400" b="1">
                <a:solidFill>
                  <a:schemeClr val="bg1"/>
                </a:solidFill>
              </a:defRPr>
            </a:lvl1pPr>
          </a:lstStyle>
          <a:p>
            <a:pPr lvl="0"/>
            <a:r>
              <a:rPr lang="en-US"/>
              <a:t>Role, Company</a:t>
            </a:r>
            <a:endParaRPr lang="en-GB"/>
          </a:p>
        </p:txBody>
      </p:sp>
      <p:cxnSp>
        <p:nvCxnSpPr>
          <p:cNvPr id="12" name="Straight Connector 11">
            <a:extLst>
              <a:ext uri="{FF2B5EF4-FFF2-40B4-BE49-F238E27FC236}">
                <a16:creationId xmlns:a16="http://schemas.microsoft.com/office/drawing/2014/main" id="{5D962294-A079-DC73-E9EA-2618C90E5800}"/>
              </a:ext>
            </a:extLst>
          </p:cNvPr>
          <p:cNvCxnSpPr>
            <a:cxnSpLocks/>
          </p:cNvCxnSpPr>
          <p:nvPr userDrawn="1"/>
        </p:nvCxnSpPr>
        <p:spPr>
          <a:xfrm>
            <a:off x="1209468" y="8172400"/>
            <a:ext cx="13831300"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13" name="Footer Placeholder 4">
            <a:extLst>
              <a:ext uri="{FF2B5EF4-FFF2-40B4-BE49-F238E27FC236}">
                <a16:creationId xmlns:a16="http://schemas.microsoft.com/office/drawing/2014/main" id="{F9D8046C-9438-3E6B-F15D-5A190FD7150E}"/>
              </a:ext>
            </a:extLst>
          </p:cNvPr>
          <p:cNvSpPr>
            <a:spLocks noGrp="1"/>
          </p:cNvSpPr>
          <p:nvPr>
            <p:ph type="ftr" sz="quarter" idx="3"/>
          </p:nvPr>
        </p:nvSpPr>
        <p:spPr>
          <a:xfrm>
            <a:off x="1689663" y="8445501"/>
            <a:ext cx="5486400" cy="486833"/>
          </a:xfrm>
          <a:prstGeom prst="rect">
            <a:avLst/>
          </a:prstGeom>
        </p:spPr>
        <p:txBody>
          <a:bodyPr vert="horz" lIns="91440" tIns="45720" rIns="91440" bIns="45720" rtlCol="0" anchor="ctr"/>
          <a:lstStyle>
            <a:lvl1pPr algn="l">
              <a:defRPr sz="1600">
                <a:solidFill>
                  <a:schemeClr val="tx2"/>
                </a:solidFill>
              </a:defRPr>
            </a:lvl1pPr>
          </a:lstStyle>
          <a:p>
            <a:r>
              <a:rPr lang="en-GB" dirty="0"/>
              <a:t>Document title</a:t>
            </a:r>
          </a:p>
        </p:txBody>
      </p:sp>
      <p:sp>
        <p:nvSpPr>
          <p:cNvPr id="14" name="Slide Number Placeholder 5">
            <a:extLst>
              <a:ext uri="{FF2B5EF4-FFF2-40B4-BE49-F238E27FC236}">
                <a16:creationId xmlns:a16="http://schemas.microsoft.com/office/drawing/2014/main" id="{B08D8E64-CC59-04BA-73FE-8FDDFDE92E19}"/>
              </a:ext>
            </a:extLst>
          </p:cNvPr>
          <p:cNvSpPr>
            <a:spLocks noGrp="1"/>
          </p:cNvSpPr>
          <p:nvPr>
            <p:ph type="sldNum" sz="quarter" idx="4"/>
          </p:nvPr>
        </p:nvSpPr>
        <p:spPr>
          <a:xfrm>
            <a:off x="1182905" y="8445500"/>
            <a:ext cx="478461" cy="486833"/>
          </a:xfrm>
          <a:prstGeom prst="rect">
            <a:avLst/>
          </a:prstGeom>
        </p:spPr>
        <p:txBody>
          <a:bodyPr vert="horz" lIns="91440" tIns="45720" rIns="91440" bIns="45720" rtlCol="0" anchor="ctr"/>
          <a:lstStyle>
            <a:lvl1pPr algn="l">
              <a:defRPr sz="1600">
                <a:solidFill>
                  <a:schemeClr val="tx2"/>
                </a:solidFill>
              </a:defRPr>
            </a:lvl1pPr>
          </a:lstStyle>
          <a:p>
            <a:fld id="{40FC62D0-A2F2-4BF8-8DAC-E86C11000EC3}" type="slidenum">
              <a:rPr lang="en-GB" smtClean="0"/>
              <a:pPr/>
              <a:t>‹#›</a:t>
            </a:fld>
            <a:endParaRPr lang="en-GB" dirty="0"/>
          </a:p>
        </p:txBody>
      </p:sp>
      <p:sp>
        <p:nvSpPr>
          <p:cNvPr id="11" name="Picture Placeholder 6">
            <a:extLst>
              <a:ext uri="{FF2B5EF4-FFF2-40B4-BE49-F238E27FC236}">
                <a16:creationId xmlns:a16="http://schemas.microsoft.com/office/drawing/2014/main" id="{BFA9AD81-163F-A611-6D76-CF06C524B9DE}"/>
              </a:ext>
            </a:extLst>
          </p:cNvPr>
          <p:cNvSpPr>
            <a:spLocks noGrp="1"/>
          </p:cNvSpPr>
          <p:nvPr>
            <p:ph type="pic" sz="quarter" idx="17"/>
          </p:nvPr>
        </p:nvSpPr>
        <p:spPr>
          <a:xfrm>
            <a:off x="1010528" y="1166126"/>
            <a:ext cx="5006732" cy="4905741"/>
          </a:xfrm>
          <a:prstGeom prst="rect">
            <a:avLst/>
          </a:prstGeom>
          <a:noFill/>
        </p:spPr>
        <p:txBody>
          <a:bodyPr/>
          <a:lstStyle/>
          <a:p>
            <a:endParaRPr lang="en-GB" dirty="0"/>
          </a:p>
        </p:txBody>
      </p:sp>
    </p:spTree>
    <p:extLst>
      <p:ext uri="{BB962C8B-B14F-4D97-AF65-F5344CB8AC3E}">
        <p14:creationId xmlns:p14="http://schemas.microsoft.com/office/powerpoint/2010/main" val="96529234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Presenter Intro Slide 2">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9D8093-31B7-44A8-96BF-693EB47DB535}"/>
              </a:ext>
            </a:extLst>
          </p:cNvPr>
          <p:cNvSpPr>
            <a:spLocks noGrp="1"/>
          </p:cNvSpPr>
          <p:nvPr>
            <p:ph type="ctrTitle" hasCustomPrompt="1"/>
          </p:nvPr>
        </p:nvSpPr>
        <p:spPr>
          <a:xfrm>
            <a:off x="8356600" y="4640390"/>
            <a:ext cx="7726600" cy="2303185"/>
          </a:xfrm>
        </p:spPr>
        <p:txBody>
          <a:bodyPr anchor="ctr">
            <a:normAutofit/>
          </a:bodyPr>
          <a:lstStyle>
            <a:lvl1pPr algn="ctr">
              <a:defRPr sz="5867" b="1" i="0">
                <a:solidFill>
                  <a:schemeClr val="tx2"/>
                </a:solidFill>
              </a:defRPr>
            </a:lvl1pPr>
          </a:lstStyle>
          <a:p>
            <a:r>
              <a:rPr lang="en-US"/>
              <a:t>Name of</a:t>
            </a:r>
            <a:br>
              <a:rPr lang="en-US"/>
            </a:br>
            <a:r>
              <a:rPr lang="en-US"/>
              <a:t>Employee</a:t>
            </a:r>
            <a:endParaRPr lang="en-GB"/>
          </a:p>
        </p:txBody>
      </p:sp>
      <p:sp>
        <p:nvSpPr>
          <p:cNvPr id="7" name="Text Placeholder 6">
            <a:extLst>
              <a:ext uri="{FF2B5EF4-FFF2-40B4-BE49-F238E27FC236}">
                <a16:creationId xmlns:a16="http://schemas.microsoft.com/office/drawing/2014/main" id="{A5609AC1-B165-4266-AC17-4F37BE2DD358}"/>
              </a:ext>
            </a:extLst>
          </p:cNvPr>
          <p:cNvSpPr>
            <a:spLocks noGrp="1"/>
          </p:cNvSpPr>
          <p:nvPr>
            <p:ph type="body" sz="quarter" idx="13" hasCustomPrompt="1"/>
          </p:nvPr>
        </p:nvSpPr>
        <p:spPr>
          <a:xfrm>
            <a:off x="8356600" y="6943575"/>
            <a:ext cx="7726600" cy="427567"/>
          </a:xfrm>
        </p:spPr>
        <p:txBody>
          <a:bodyPr>
            <a:noAutofit/>
          </a:bodyPr>
          <a:lstStyle>
            <a:lvl1pPr marL="0" indent="0" algn="ctr">
              <a:buNone/>
              <a:defRPr sz="2400" b="1">
                <a:solidFill>
                  <a:schemeClr val="accent1">
                    <a:lumMod val="75000"/>
                  </a:schemeClr>
                </a:solidFill>
              </a:defRPr>
            </a:lvl1pPr>
          </a:lstStyle>
          <a:p>
            <a:pPr lvl="0"/>
            <a:r>
              <a:rPr lang="en-US"/>
              <a:t>Role, Company</a:t>
            </a:r>
            <a:endParaRPr lang="en-GB"/>
          </a:p>
        </p:txBody>
      </p:sp>
      <p:cxnSp>
        <p:nvCxnSpPr>
          <p:cNvPr id="12" name="Straight Connector 11">
            <a:extLst>
              <a:ext uri="{FF2B5EF4-FFF2-40B4-BE49-F238E27FC236}">
                <a16:creationId xmlns:a16="http://schemas.microsoft.com/office/drawing/2014/main" id="{5D962294-A079-DC73-E9EA-2618C90E5800}"/>
              </a:ext>
            </a:extLst>
          </p:cNvPr>
          <p:cNvCxnSpPr>
            <a:cxnSpLocks/>
          </p:cNvCxnSpPr>
          <p:nvPr userDrawn="1"/>
        </p:nvCxnSpPr>
        <p:spPr>
          <a:xfrm>
            <a:off x="1209468" y="8172400"/>
            <a:ext cx="13831300"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13" name="Footer Placeholder 4">
            <a:extLst>
              <a:ext uri="{FF2B5EF4-FFF2-40B4-BE49-F238E27FC236}">
                <a16:creationId xmlns:a16="http://schemas.microsoft.com/office/drawing/2014/main" id="{F9D8046C-9438-3E6B-F15D-5A190FD7150E}"/>
              </a:ext>
            </a:extLst>
          </p:cNvPr>
          <p:cNvSpPr>
            <a:spLocks noGrp="1"/>
          </p:cNvSpPr>
          <p:nvPr>
            <p:ph type="ftr" sz="quarter" idx="3"/>
          </p:nvPr>
        </p:nvSpPr>
        <p:spPr>
          <a:xfrm>
            <a:off x="1689663" y="8445501"/>
            <a:ext cx="5486400" cy="486833"/>
          </a:xfrm>
          <a:prstGeom prst="rect">
            <a:avLst/>
          </a:prstGeom>
        </p:spPr>
        <p:txBody>
          <a:bodyPr vert="horz" lIns="91440" tIns="45720" rIns="91440" bIns="45720" rtlCol="0" anchor="ctr"/>
          <a:lstStyle>
            <a:lvl1pPr algn="l">
              <a:defRPr sz="1600">
                <a:solidFill>
                  <a:schemeClr val="bg1">
                    <a:lumMod val="50000"/>
                  </a:schemeClr>
                </a:solidFill>
              </a:defRPr>
            </a:lvl1pPr>
          </a:lstStyle>
          <a:p>
            <a:r>
              <a:rPr lang="en-GB" dirty="0"/>
              <a:t>Document title</a:t>
            </a:r>
          </a:p>
        </p:txBody>
      </p:sp>
      <p:sp>
        <p:nvSpPr>
          <p:cNvPr id="14" name="Slide Number Placeholder 5">
            <a:extLst>
              <a:ext uri="{FF2B5EF4-FFF2-40B4-BE49-F238E27FC236}">
                <a16:creationId xmlns:a16="http://schemas.microsoft.com/office/drawing/2014/main" id="{B08D8E64-CC59-04BA-73FE-8FDDFDE92E19}"/>
              </a:ext>
            </a:extLst>
          </p:cNvPr>
          <p:cNvSpPr>
            <a:spLocks noGrp="1"/>
          </p:cNvSpPr>
          <p:nvPr>
            <p:ph type="sldNum" sz="quarter" idx="4"/>
          </p:nvPr>
        </p:nvSpPr>
        <p:spPr>
          <a:xfrm>
            <a:off x="1182905" y="8445500"/>
            <a:ext cx="478461" cy="486833"/>
          </a:xfrm>
          <a:prstGeom prst="rect">
            <a:avLst/>
          </a:prstGeom>
        </p:spPr>
        <p:txBody>
          <a:bodyPr vert="horz" lIns="91440" tIns="45720" rIns="91440" bIns="45720" rtlCol="0" anchor="ctr"/>
          <a:lstStyle>
            <a:lvl1pPr algn="l">
              <a:defRPr sz="1600">
                <a:solidFill>
                  <a:schemeClr val="bg1">
                    <a:lumMod val="50000"/>
                  </a:schemeClr>
                </a:solidFill>
              </a:defRPr>
            </a:lvl1pPr>
          </a:lstStyle>
          <a:p>
            <a:fld id="{40FC62D0-A2F2-4BF8-8DAC-E86C11000EC3}" type="slidenum">
              <a:rPr lang="en-GB" smtClean="0"/>
              <a:pPr/>
              <a:t>‹#›</a:t>
            </a:fld>
            <a:endParaRPr lang="en-GB" dirty="0"/>
          </a:p>
        </p:txBody>
      </p:sp>
      <p:pic>
        <p:nvPicPr>
          <p:cNvPr id="16" name="Picture 15">
            <a:extLst>
              <a:ext uri="{FF2B5EF4-FFF2-40B4-BE49-F238E27FC236}">
                <a16:creationId xmlns:a16="http://schemas.microsoft.com/office/drawing/2014/main" id="{F6819091-22E1-3E46-7B4D-304D14CDBA81}"/>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5170" t="4975"/>
          <a:stretch/>
        </p:blipFill>
        <p:spPr>
          <a:xfrm>
            <a:off x="0" y="0"/>
            <a:ext cx="8155598" cy="7786030"/>
          </a:xfrm>
          <a:prstGeom prst="rect">
            <a:avLst/>
          </a:prstGeom>
        </p:spPr>
      </p:pic>
      <p:sp>
        <p:nvSpPr>
          <p:cNvPr id="17" name="Picture Placeholder 6">
            <a:extLst>
              <a:ext uri="{FF2B5EF4-FFF2-40B4-BE49-F238E27FC236}">
                <a16:creationId xmlns:a16="http://schemas.microsoft.com/office/drawing/2014/main" id="{A8280073-93EA-69B2-C4CC-9186902D8A1A}"/>
              </a:ext>
            </a:extLst>
          </p:cNvPr>
          <p:cNvSpPr>
            <a:spLocks noGrp="1"/>
          </p:cNvSpPr>
          <p:nvPr>
            <p:ph type="pic" sz="quarter" idx="17"/>
          </p:nvPr>
        </p:nvSpPr>
        <p:spPr>
          <a:xfrm>
            <a:off x="1010528" y="1166126"/>
            <a:ext cx="5006732" cy="4905741"/>
          </a:xfrm>
          <a:prstGeom prst="rect">
            <a:avLst/>
          </a:prstGeom>
          <a:noFill/>
        </p:spPr>
        <p:txBody>
          <a:bodyPr/>
          <a:lstStyle/>
          <a:p>
            <a:endParaRPr lang="en-GB" dirty="0"/>
          </a:p>
        </p:txBody>
      </p:sp>
    </p:spTree>
    <p:extLst>
      <p:ext uri="{BB962C8B-B14F-4D97-AF65-F5344CB8AC3E}">
        <p14:creationId xmlns:p14="http://schemas.microsoft.com/office/powerpoint/2010/main" val="2418627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userDrawn="1">
  <p:cSld name="Q&amp;A 3">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Text Placeholder 13">
            <a:extLst>
              <a:ext uri="{FF2B5EF4-FFF2-40B4-BE49-F238E27FC236}">
                <a16:creationId xmlns:a16="http://schemas.microsoft.com/office/drawing/2014/main" id="{F7B004DD-9AE2-A775-B9FE-15EEA8F3CC25}"/>
              </a:ext>
            </a:extLst>
          </p:cNvPr>
          <p:cNvSpPr>
            <a:spLocks noGrp="1"/>
          </p:cNvSpPr>
          <p:nvPr>
            <p:ph type="body" sz="quarter" idx="13" hasCustomPrompt="1"/>
          </p:nvPr>
        </p:nvSpPr>
        <p:spPr>
          <a:xfrm>
            <a:off x="5306880" y="4002694"/>
            <a:ext cx="5642240" cy="1344006"/>
          </a:xfrm>
        </p:spPr>
        <p:txBody>
          <a:bodyPr>
            <a:normAutofit/>
          </a:bodyPr>
          <a:lstStyle>
            <a:lvl1pPr marL="0" indent="0" algn="ctr">
              <a:buNone/>
              <a:defRPr sz="9600" b="1" cap="none" baseline="0">
                <a:solidFill>
                  <a:schemeClr val="tx2"/>
                </a:solidFill>
                <a:latin typeface="Arial Black" panose="020B0A04020102020204" pitchFamily="34" charset="0"/>
              </a:defRPr>
            </a:lvl1pPr>
          </a:lstStyle>
          <a:p>
            <a:pPr lvl="0"/>
            <a:r>
              <a:rPr lang="en-US"/>
              <a:t>Q&amp;A</a:t>
            </a:r>
          </a:p>
          <a:p>
            <a:pPr lvl="0"/>
            <a:endParaRPr lang="en-GB"/>
          </a:p>
        </p:txBody>
      </p:sp>
      <p:sp>
        <p:nvSpPr>
          <p:cNvPr id="5" name="Footer Placeholder 4">
            <a:extLst>
              <a:ext uri="{FF2B5EF4-FFF2-40B4-BE49-F238E27FC236}">
                <a16:creationId xmlns:a16="http://schemas.microsoft.com/office/drawing/2014/main" id="{62FAC212-671B-B03B-41F7-080DBCECE1EA}"/>
              </a:ext>
            </a:extLst>
          </p:cNvPr>
          <p:cNvSpPr>
            <a:spLocks noGrp="1"/>
          </p:cNvSpPr>
          <p:nvPr>
            <p:ph type="ftr" sz="quarter" idx="3"/>
          </p:nvPr>
        </p:nvSpPr>
        <p:spPr>
          <a:xfrm>
            <a:off x="1689663" y="8445501"/>
            <a:ext cx="5486400" cy="486833"/>
          </a:xfrm>
          <a:prstGeom prst="rect">
            <a:avLst/>
          </a:prstGeom>
        </p:spPr>
        <p:txBody>
          <a:bodyPr vert="horz" lIns="91440" tIns="45720" rIns="91440" bIns="45720" rtlCol="0" anchor="ctr"/>
          <a:lstStyle>
            <a:lvl1pPr algn="l">
              <a:defRPr sz="1600">
                <a:solidFill>
                  <a:schemeClr val="tx2"/>
                </a:solidFill>
              </a:defRPr>
            </a:lvl1pPr>
          </a:lstStyle>
          <a:p>
            <a:r>
              <a:rPr lang="en-GB" dirty="0"/>
              <a:t>Document title</a:t>
            </a:r>
          </a:p>
        </p:txBody>
      </p:sp>
      <p:sp>
        <p:nvSpPr>
          <p:cNvPr id="7" name="Slide Number Placeholder 5">
            <a:extLst>
              <a:ext uri="{FF2B5EF4-FFF2-40B4-BE49-F238E27FC236}">
                <a16:creationId xmlns:a16="http://schemas.microsoft.com/office/drawing/2014/main" id="{0CFDBFF2-888D-FD32-47DE-7F8440C18068}"/>
              </a:ext>
            </a:extLst>
          </p:cNvPr>
          <p:cNvSpPr>
            <a:spLocks noGrp="1"/>
          </p:cNvSpPr>
          <p:nvPr>
            <p:ph type="sldNum" sz="quarter" idx="4"/>
          </p:nvPr>
        </p:nvSpPr>
        <p:spPr>
          <a:xfrm>
            <a:off x="1182905" y="8445500"/>
            <a:ext cx="478461" cy="486833"/>
          </a:xfrm>
          <a:prstGeom prst="rect">
            <a:avLst/>
          </a:prstGeom>
        </p:spPr>
        <p:txBody>
          <a:bodyPr vert="horz" lIns="91440" tIns="45720" rIns="91440" bIns="45720" rtlCol="0" anchor="ctr"/>
          <a:lstStyle>
            <a:lvl1pPr algn="l">
              <a:defRPr sz="1600">
                <a:solidFill>
                  <a:schemeClr val="tx2"/>
                </a:solidFill>
              </a:defRPr>
            </a:lvl1pPr>
          </a:lstStyle>
          <a:p>
            <a:fld id="{40FC62D0-A2F2-4BF8-8DAC-E86C11000EC3}" type="slidenum">
              <a:rPr lang="en-GB" smtClean="0"/>
              <a:pPr/>
              <a:t>‹#›</a:t>
            </a:fld>
            <a:endParaRPr lang="en-GB" dirty="0"/>
          </a:p>
        </p:txBody>
      </p:sp>
      <p:pic>
        <p:nvPicPr>
          <p:cNvPr id="8" name="Graphic 6">
            <a:extLst>
              <a:ext uri="{FF2B5EF4-FFF2-40B4-BE49-F238E27FC236}">
                <a16:creationId xmlns:a16="http://schemas.microsoft.com/office/drawing/2014/main" id="{E2D898B2-82F1-5C30-47FA-0DDFB7B93258}"/>
              </a:ext>
            </a:extLst>
          </p:cNvPr>
          <p:cNvPicPr>
            <a:picLocks noChangeAspect="1"/>
          </p:cNvPicPr>
          <p:nvPr userDrawn="1"/>
        </p:nvPicPr>
        <p:blipFill>
          <a:blip r:embed="rId3" cstate="email">
            <a:extLst>
              <a:ext uri="{28A0092B-C50C-407E-A947-70E740481C1C}">
                <a14:useLocalDpi xmlns:a14="http://schemas.microsoft.com/office/drawing/2010/main" val="0"/>
              </a:ext>
            </a:extLst>
          </a:blip>
          <a:srcRect/>
          <a:stretch/>
        </p:blipFill>
        <p:spPr>
          <a:xfrm>
            <a:off x="13042387" y="7863841"/>
            <a:ext cx="2451614" cy="750278"/>
          </a:xfrm>
          <a:prstGeom prst="rect">
            <a:avLst/>
          </a:prstGeom>
        </p:spPr>
      </p:pic>
    </p:spTree>
    <p:extLst>
      <p:ext uri="{BB962C8B-B14F-4D97-AF65-F5344CB8AC3E}">
        <p14:creationId xmlns:p14="http://schemas.microsoft.com/office/powerpoint/2010/main" val="383000566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preserve="1" userDrawn="1">
  <p:cSld name="Q&amp;A 2">
    <p:bg>
      <p:bgPr>
        <a:solidFill>
          <a:schemeClr val="bg1"/>
        </a:solidFill>
        <a:effectLst/>
      </p:bgPr>
    </p:bg>
    <p:spTree>
      <p:nvGrpSpPr>
        <p:cNvPr id="1" name=""/>
        <p:cNvGrpSpPr/>
        <p:nvPr/>
      </p:nvGrpSpPr>
      <p:grpSpPr>
        <a:xfrm>
          <a:off x="0" y="0"/>
          <a:ext cx="0" cy="0"/>
          <a:chOff x="0" y="0"/>
          <a:chExt cx="0" cy="0"/>
        </a:xfrm>
      </p:grpSpPr>
      <p:sp>
        <p:nvSpPr>
          <p:cNvPr id="6" name="Text Placeholder 13">
            <a:extLst>
              <a:ext uri="{FF2B5EF4-FFF2-40B4-BE49-F238E27FC236}">
                <a16:creationId xmlns:a16="http://schemas.microsoft.com/office/drawing/2014/main" id="{F7B004DD-9AE2-A775-B9FE-15EEA8F3CC25}"/>
              </a:ext>
            </a:extLst>
          </p:cNvPr>
          <p:cNvSpPr>
            <a:spLocks noGrp="1"/>
          </p:cNvSpPr>
          <p:nvPr>
            <p:ph type="body" sz="quarter" idx="13" hasCustomPrompt="1"/>
          </p:nvPr>
        </p:nvSpPr>
        <p:spPr>
          <a:xfrm>
            <a:off x="5306880" y="4002694"/>
            <a:ext cx="5642240" cy="1138612"/>
          </a:xfrm>
        </p:spPr>
        <p:txBody>
          <a:bodyPr>
            <a:normAutofit/>
          </a:bodyPr>
          <a:lstStyle>
            <a:lvl1pPr marL="0" indent="0" algn="ctr">
              <a:buNone/>
              <a:defRPr sz="9600" b="1" cap="none" baseline="0">
                <a:solidFill>
                  <a:schemeClr val="tx2"/>
                </a:solidFill>
                <a:latin typeface="Arial Black" panose="020B0A04020102020204" pitchFamily="34" charset="0"/>
              </a:defRPr>
            </a:lvl1pPr>
          </a:lstStyle>
          <a:p>
            <a:pPr lvl="0"/>
            <a:r>
              <a:rPr lang="en-US"/>
              <a:t>Q&amp;A</a:t>
            </a:r>
          </a:p>
          <a:p>
            <a:pPr lvl="0"/>
            <a:endParaRPr lang="en-GB"/>
          </a:p>
        </p:txBody>
      </p:sp>
      <p:sp>
        <p:nvSpPr>
          <p:cNvPr id="5" name="Footer Placeholder 4">
            <a:extLst>
              <a:ext uri="{FF2B5EF4-FFF2-40B4-BE49-F238E27FC236}">
                <a16:creationId xmlns:a16="http://schemas.microsoft.com/office/drawing/2014/main" id="{907925A0-CED2-F9FA-061A-261CC8C2199E}"/>
              </a:ext>
            </a:extLst>
          </p:cNvPr>
          <p:cNvSpPr>
            <a:spLocks noGrp="1"/>
          </p:cNvSpPr>
          <p:nvPr>
            <p:ph type="ftr" sz="quarter" idx="3"/>
          </p:nvPr>
        </p:nvSpPr>
        <p:spPr>
          <a:xfrm>
            <a:off x="1689663" y="8445501"/>
            <a:ext cx="5486400" cy="486833"/>
          </a:xfrm>
          <a:prstGeom prst="rect">
            <a:avLst/>
          </a:prstGeom>
        </p:spPr>
        <p:txBody>
          <a:bodyPr vert="horz" lIns="91440" tIns="45720" rIns="91440" bIns="45720" rtlCol="0" anchor="ctr"/>
          <a:lstStyle>
            <a:lvl1pPr algn="l">
              <a:defRPr sz="1600">
                <a:solidFill>
                  <a:schemeClr val="bg1">
                    <a:lumMod val="50000"/>
                  </a:schemeClr>
                </a:solidFill>
              </a:defRPr>
            </a:lvl1pPr>
          </a:lstStyle>
          <a:p>
            <a:r>
              <a:rPr lang="en-GB" dirty="0"/>
              <a:t>Document title</a:t>
            </a:r>
          </a:p>
        </p:txBody>
      </p:sp>
      <p:sp>
        <p:nvSpPr>
          <p:cNvPr id="7" name="Slide Number Placeholder 5">
            <a:extLst>
              <a:ext uri="{FF2B5EF4-FFF2-40B4-BE49-F238E27FC236}">
                <a16:creationId xmlns:a16="http://schemas.microsoft.com/office/drawing/2014/main" id="{0EEB54D9-10F5-07DF-8CDE-9BD6C11C6E70}"/>
              </a:ext>
            </a:extLst>
          </p:cNvPr>
          <p:cNvSpPr>
            <a:spLocks noGrp="1"/>
          </p:cNvSpPr>
          <p:nvPr>
            <p:ph type="sldNum" sz="quarter" idx="4"/>
          </p:nvPr>
        </p:nvSpPr>
        <p:spPr>
          <a:xfrm>
            <a:off x="1182905" y="8445500"/>
            <a:ext cx="478461" cy="486833"/>
          </a:xfrm>
          <a:prstGeom prst="rect">
            <a:avLst/>
          </a:prstGeom>
        </p:spPr>
        <p:txBody>
          <a:bodyPr vert="horz" lIns="91440" tIns="45720" rIns="91440" bIns="45720" rtlCol="0" anchor="ctr"/>
          <a:lstStyle>
            <a:lvl1pPr algn="l">
              <a:defRPr sz="1600">
                <a:solidFill>
                  <a:schemeClr val="bg1">
                    <a:lumMod val="50000"/>
                  </a:schemeClr>
                </a:solidFill>
              </a:defRPr>
            </a:lvl1pPr>
          </a:lstStyle>
          <a:p>
            <a:fld id="{40FC62D0-A2F2-4BF8-8DAC-E86C11000EC3}" type="slidenum">
              <a:rPr lang="en-GB" smtClean="0"/>
              <a:pPr/>
              <a:t>‹#›</a:t>
            </a:fld>
            <a:endParaRPr lang="en-GB" dirty="0"/>
          </a:p>
        </p:txBody>
      </p:sp>
      <p:pic>
        <p:nvPicPr>
          <p:cNvPr id="8" name="Graphic 6">
            <a:extLst>
              <a:ext uri="{FF2B5EF4-FFF2-40B4-BE49-F238E27FC236}">
                <a16:creationId xmlns:a16="http://schemas.microsoft.com/office/drawing/2014/main" id="{2ED561A3-0F0C-112E-A1F1-2B1D5CB17BAA}"/>
              </a:ext>
            </a:extLst>
          </p:cNvPr>
          <p:cNvPicPr>
            <a:picLocks noChangeAspect="1"/>
          </p:cNvPicPr>
          <p:nvPr userDrawn="1"/>
        </p:nvPicPr>
        <p:blipFill>
          <a:blip r:embed="rId2" cstate="email">
            <a:extLst>
              <a:ext uri="{28A0092B-C50C-407E-A947-70E740481C1C}">
                <a14:useLocalDpi xmlns:a14="http://schemas.microsoft.com/office/drawing/2010/main" val="0"/>
              </a:ext>
            </a:extLst>
          </a:blip>
          <a:srcRect/>
          <a:stretch/>
        </p:blipFill>
        <p:spPr>
          <a:xfrm>
            <a:off x="13042387" y="7863841"/>
            <a:ext cx="2451614" cy="750278"/>
          </a:xfrm>
          <a:prstGeom prst="rect">
            <a:avLst/>
          </a:prstGeom>
        </p:spPr>
      </p:pic>
    </p:spTree>
    <p:extLst>
      <p:ext uri="{BB962C8B-B14F-4D97-AF65-F5344CB8AC3E}">
        <p14:creationId xmlns:p14="http://schemas.microsoft.com/office/powerpoint/2010/main" val="161464893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preserve="1" userDrawn="1">
  <p:cSld name="Thank you 3">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Text Placeholder 13">
            <a:extLst>
              <a:ext uri="{FF2B5EF4-FFF2-40B4-BE49-F238E27FC236}">
                <a16:creationId xmlns:a16="http://schemas.microsoft.com/office/drawing/2014/main" id="{1C83C5EE-64B7-48FA-490D-77F3ACC43252}"/>
              </a:ext>
            </a:extLst>
          </p:cNvPr>
          <p:cNvSpPr>
            <a:spLocks noGrp="1"/>
          </p:cNvSpPr>
          <p:nvPr>
            <p:ph type="body" sz="quarter" idx="13" hasCustomPrompt="1"/>
          </p:nvPr>
        </p:nvSpPr>
        <p:spPr>
          <a:xfrm>
            <a:off x="5306880" y="3433388"/>
            <a:ext cx="5642240" cy="697455"/>
          </a:xfrm>
        </p:spPr>
        <p:txBody>
          <a:bodyPr>
            <a:normAutofit/>
          </a:bodyPr>
          <a:lstStyle>
            <a:lvl1pPr marL="0" indent="0" algn="ctr">
              <a:buNone/>
              <a:defRPr sz="4600" b="1" cap="none" baseline="0">
                <a:solidFill>
                  <a:schemeClr val="tx2"/>
                </a:solidFill>
                <a:latin typeface="Arial Black" panose="020B0A04020102020204" pitchFamily="34" charset="0"/>
              </a:defRPr>
            </a:lvl1pPr>
          </a:lstStyle>
          <a:p>
            <a:pPr lvl="0"/>
            <a:r>
              <a:rPr lang="en-US"/>
              <a:t>Thank you</a:t>
            </a:r>
          </a:p>
          <a:p>
            <a:pPr lvl="0"/>
            <a:endParaRPr lang="en-GB"/>
          </a:p>
        </p:txBody>
      </p:sp>
      <p:sp>
        <p:nvSpPr>
          <p:cNvPr id="7" name="Text Placeholder 19">
            <a:extLst>
              <a:ext uri="{FF2B5EF4-FFF2-40B4-BE49-F238E27FC236}">
                <a16:creationId xmlns:a16="http://schemas.microsoft.com/office/drawing/2014/main" id="{62C31EB7-5A43-93EF-729C-73C4ACDA350B}"/>
              </a:ext>
            </a:extLst>
          </p:cNvPr>
          <p:cNvSpPr>
            <a:spLocks noGrp="1"/>
          </p:cNvSpPr>
          <p:nvPr>
            <p:ph type="body" sz="quarter" idx="18" hasCustomPrompt="1"/>
          </p:nvPr>
        </p:nvSpPr>
        <p:spPr>
          <a:xfrm>
            <a:off x="5306879" y="4176518"/>
            <a:ext cx="5642241" cy="395482"/>
          </a:xfrm>
        </p:spPr>
        <p:txBody>
          <a:bodyPr>
            <a:normAutofit/>
          </a:bodyPr>
          <a:lstStyle>
            <a:lvl1pPr marL="0" indent="0" algn="ctr">
              <a:buNone/>
              <a:defRPr sz="2300" b="1">
                <a:solidFill>
                  <a:schemeClr val="bg1"/>
                </a:solidFill>
              </a:defRPr>
            </a:lvl1pPr>
          </a:lstStyle>
          <a:p>
            <a:pPr lvl="0"/>
            <a:r>
              <a:rPr lang="en-US"/>
              <a:t>For more information, contact:</a:t>
            </a:r>
          </a:p>
        </p:txBody>
      </p:sp>
      <p:sp>
        <p:nvSpPr>
          <p:cNvPr id="8" name="Text Placeholder 19">
            <a:extLst>
              <a:ext uri="{FF2B5EF4-FFF2-40B4-BE49-F238E27FC236}">
                <a16:creationId xmlns:a16="http://schemas.microsoft.com/office/drawing/2014/main" id="{905D082B-70CA-7AA9-25F7-B60B60442C2F}"/>
              </a:ext>
            </a:extLst>
          </p:cNvPr>
          <p:cNvSpPr>
            <a:spLocks noGrp="1"/>
          </p:cNvSpPr>
          <p:nvPr>
            <p:ph type="body" sz="quarter" idx="20" hasCustomPrompt="1"/>
          </p:nvPr>
        </p:nvSpPr>
        <p:spPr>
          <a:xfrm>
            <a:off x="5306878" y="4572000"/>
            <a:ext cx="5642241" cy="486832"/>
          </a:xfrm>
        </p:spPr>
        <p:txBody>
          <a:bodyPr>
            <a:normAutofit/>
          </a:bodyPr>
          <a:lstStyle>
            <a:lvl1pPr marL="0" indent="0" algn="ctr">
              <a:buNone/>
              <a:defRPr sz="2300" b="0">
                <a:solidFill>
                  <a:schemeClr val="bg1"/>
                </a:solidFill>
              </a:defRPr>
            </a:lvl1pPr>
          </a:lstStyle>
          <a:p>
            <a:pPr lvl="0"/>
            <a:r>
              <a:rPr lang="en-US"/>
              <a:t>Persons.name@company.com</a:t>
            </a:r>
          </a:p>
        </p:txBody>
      </p:sp>
      <p:pic>
        <p:nvPicPr>
          <p:cNvPr id="10" name="Graphic 6">
            <a:extLst>
              <a:ext uri="{FF2B5EF4-FFF2-40B4-BE49-F238E27FC236}">
                <a16:creationId xmlns:a16="http://schemas.microsoft.com/office/drawing/2014/main" id="{7C5495BA-0308-A3A8-6996-CAA20DD4C964}"/>
              </a:ext>
            </a:extLst>
          </p:cNvPr>
          <p:cNvPicPr>
            <a:picLocks noChangeAspect="1"/>
          </p:cNvPicPr>
          <p:nvPr userDrawn="1"/>
        </p:nvPicPr>
        <p:blipFill>
          <a:blip r:embed="rId3" cstate="email">
            <a:extLst>
              <a:ext uri="{28A0092B-C50C-407E-A947-70E740481C1C}">
                <a14:useLocalDpi xmlns:a14="http://schemas.microsoft.com/office/drawing/2010/main" val="0"/>
              </a:ext>
            </a:extLst>
          </a:blip>
          <a:srcRect/>
          <a:stretch/>
        </p:blipFill>
        <p:spPr>
          <a:xfrm>
            <a:off x="13042387" y="7863841"/>
            <a:ext cx="2451614" cy="750278"/>
          </a:xfrm>
          <a:prstGeom prst="rect">
            <a:avLst/>
          </a:prstGeom>
        </p:spPr>
      </p:pic>
    </p:spTree>
    <p:extLst>
      <p:ext uri="{BB962C8B-B14F-4D97-AF65-F5344CB8AC3E}">
        <p14:creationId xmlns:p14="http://schemas.microsoft.com/office/powerpoint/2010/main" val="68121508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preserve="1" userDrawn="1">
  <p:cSld name="Thank You Slide 2">
    <p:bg>
      <p:bgPr>
        <a:solidFill>
          <a:schemeClr val="bg1"/>
        </a:solidFill>
        <a:effectLst/>
      </p:bgPr>
    </p:bg>
    <p:spTree>
      <p:nvGrpSpPr>
        <p:cNvPr id="1" name=""/>
        <p:cNvGrpSpPr/>
        <p:nvPr/>
      </p:nvGrpSpPr>
      <p:grpSpPr>
        <a:xfrm>
          <a:off x="0" y="0"/>
          <a:ext cx="0" cy="0"/>
          <a:chOff x="0" y="0"/>
          <a:chExt cx="0" cy="0"/>
        </a:xfrm>
      </p:grpSpPr>
      <p:sp>
        <p:nvSpPr>
          <p:cNvPr id="6" name="Text Placeholder 13">
            <a:extLst>
              <a:ext uri="{FF2B5EF4-FFF2-40B4-BE49-F238E27FC236}">
                <a16:creationId xmlns:a16="http://schemas.microsoft.com/office/drawing/2014/main" id="{F7B004DD-9AE2-A775-B9FE-15EEA8F3CC25}"/>
              </a:ext>
            </a:extLst>
          </p:cNvPr>
          <p:cNvSpPr>
            <a:spLocks noGrp="1"/>
          </p:cNvSpPr>
          <p:nvPr>
            <p:ph type="body" sz="quarter" idx="13" hasCustomPrompt="1"/>
          </p:nvPr>
        </p:nvSpPr>
        <p:spPr>
          <a:xfrm>
            <a:off x="5306880" y="3433388"/>
            <a:ext cx="5642240" cy="697455"/>
          </a:xfrm>
        </p:spPr>
        <p:txBody>
          <a:bodyPr>
            <a:normAutofit/>
          </a:bodyPr>
          <a:lstStyle>
            <a:lvl1pPr marL="0" indent="0" algn="ctr">
              <a:buNone/>
              <a:defRPr sz="4600" b="1" cap="none" baseline="0">
                <a:solidFill>
                  <a:schemeClr val="tx2"/>
                </a:solidFill>
                <a:latin typeface="Arial Black" panose="020B0A04020102020204" pitchFamily="34" charset="0"/>
              </a:defRPr>
            </a:lvl1pPr>
          </a:lstStyle>
          <a:p>
            <a:pPr lvl="0"/>
            <a:r>
              <a:rPr lang="en-US"/>
              <a:t>Thank you</a:t>
            </a:r>
          </a:p>
          <a:p>
            <a:pPr lvl="0"/>
            <a:endParaRPr lang="en-GB"/>
          </a:p>
        </p:txBody>
      </p:sp>
      <p:sp>
        <p:nvSpPr>
          <p:cNvPr id="7" name="Text Placeholder 19">
            <a:extLst>
              <a:ext uri="{FF2B5EF4-FFF2-40B4-BE49-F238E27FC236}">
                <a16:creationId xmlns:a16="http://schemas.microsoft.com/office/drawing/2014/main" id="{3DB4701E-E0BA-BF2D-7D09-2C88287DFAE2}"/>
              </a:ext>
            </a:extLst>
          </p:cNvPr>
          <p:cNvSpPr>
            <a:spLocks noGrp="1"/>
          </p:cNvSpPr>
          <p:nvPr>
            <p:ph type="body" sz="quarter" idx="18" hasCustomPrompt="1"/>
          </p:nvPr>
        </p:nvSpPr>
        <p:spPr>
          <a:xfrm>
            <a:off x="5306879" y="4176518"/>
            <a:ext cx="5642241" cy="395482"/>
          </a:xfrm>
        </p:spPr>
        <p:txBody>
          <a:bodyPr>
            <a:normAutofit/>
          </a:bodyPr>
          <a:lstStyle>
            <a:lvl1pPr marL="0" indent="0" algn="ctr">
              <a:buNone/>
              <a:defRPr sz="2300" b="1">
                <a:solidFill>
                  <a:schemeClr val="accent1">
                    <a:lumMod val="75000"/>
                  </a:schemeClr>
                </a:solidFill>
              </a:defRPr>
            </a:lvl1pPr>
          </a:lstStyle>
          <a:p>
            <a:pPr lvl="0"/>
            <a:r>
              <a:rPr lang="en-US"/>
              <a:t>For more information, contact:</a:t>
            </a:r>
          </a:p>
        </p:txBody>
      </p:sp>
      <p:sp>
        <p:nvSpPr>
          <p:cNvPr id="8" name="Text Placeholder 19">
            <a:extLst>
              <a:ext uri="{FF2B5EF4-FFF2-40B4-BE49-F238E27FC236}">
                <a16:creationId xmlns:a16="http://schemas.microsoft.com/office/drawing/2014/main" id="{9762B5DB-A4A9-BCB7-994B-FD7BE24A895A}"/>
              </a:ext>
            </a:extLst>
          </p:cNvPr>
          <p:cNvSpPr>
            <a:spLocks noGrp="1"/>
          </p:cNvSpPr>
          <p:nvPr>
            <p:ph type="body" sz="quarter" idx="20" hasCustomPrompt="1"/>
          </p:nvPr>
        </p:nvSpPr>
        <p:spPr>
          <a:xfrm>
            <a:off x="5306878" y="4572000"/>
            <a:ext cx="5642241" cy="486832"/>
          </a:xfrm>
        </p:spPr>
        <p:txBody>
          <a:bodyPr>
            <a:normAutofit/>
          </a:bodyPr>
          <a:lstStyle>
            <a:lvl1pPr marL="0" indent="0" algn="ctr">
              <a:buNone/>
              <a:defRPr sz="2300" b="0">
                <a:solidFill>
                  <a:schemeClr val="accent1">
                    <a:lumMod val="75000"/>
                  </a:schemeClr>
                </a:solidFill>
              </a:defRPr>
            </a:lvl1pPr>
          </a:lstStyle>
          <a:p>
            <a:pPr lvl="0"/>
            <a:r>
              <a:rPr lang="en-US"/>
              <a:t>Persons.name@company.com</a:t>
            </a:r>
          </a:p>
        </p:txBody>
      </p:sp>
      <p:pic>
        <p:nvPicPr>
          <p:cNvPr id="10" name="Graphic 6">
            <a:extLst>
              <a:ext uri="{FF2B5EF4-FFF2-40B4-BE49-F238E27FC236}">
                <a16:creationId xmlns:a16="http://schemas.microsoft.com/office/drawing/2014/main" id="{2C787448-A066-F790-FB74-D4613C042DC4}"/>
              </a:ext>
            </a:extLst>
          </p:cNvPr>
          <p:cNvPicPr>
            <a:picLocks noChangeAspect="1"/>
          </p:cNvPicPr>
          <p:nvPr userDrawn="1"/>
        </p:nvPicPr>
        <p:blipFill>
          <a:blip r:embed="rId2" cstate="email">
            <a:extLst>
              <a:ext uri="{28A0092B-C50C-407E-A947-70E740481C1C}">
                <a14:useLocalDpi xmlns:a14="http://schemas.microsoft.com/office/drawing/2010/main" val="0"/>
              </a:ext>
            </a:extLst>
          </a:blip>
          <a:srcRect/>
          <a:stretch/>
        </p:blipFill>
        <p:spPr>
          <a:xfrm>
            <a:off x="13042387" y="7863841"/>
            <a:ext cx="2451614" cy="750278"/>
          </a:xfrm>
          <a:prstGeom prst="rect">
            <a:avLst/>
          </a:prstGeom>
        </p:spPr>
      </p:pic>
    </p:spTree>
    <p:extLst>
      <p:ext uri="{BB962C8B-B14F-4D97-AF65-F5344CB8AC3E}">
        <p14:creationId xmlns:p14="http://schemas.microsoft.com/office/powerpoint/2010/main" val="7301315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preserve="1" userDrawn="1">
  <p:cSld name="Group Cover 4">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0" name="Text Placeholder 19">
            <a:extLst>
              <a:ext uri="{FF2B5EF4-FFF2-40B4-BE49-F238E27FC236}">
                <a16:creationId xmlns:a16="http://schemas.microsoft.com/office/drawing/2014/main" id="{1D2585A7-AF49-805D-4A30-A6664CA93FED}"/>
              </a:ext>
            </a:extLst>
          </p:cNvPr>
          <p:cNvSpPr>
            <a:spLocks noGrp="1"/>
          </p:cNvSpPr>
          <p:nvPr>
            <p:ph type="body" sz="quarter" idx="18"/>
          </p:nvPr>
        </p:nvSpPr>
        <p:spPr>
          <a:xfrm>
            <a:off x="1117600" y="4572000"/>
            <a:ext cx="6375400" cy="987963"/>
          </a:xfrm>
        </p:spPr>
        <p:txBody>
          <a:bodyPr>
            <a:normAutofit/>
          </a:bodyPr>
          <a:lstStyle>
            <a:lvl1pPr marL="0" indent="0">
              <a:buNone/>
              <a:defRPr sz="2300" b="1">
                <a:solidFill>
                  <a:schemeClr val="bg1"/>
                </a:solidFill>
              </a:defRPr>
            </a:lvl1pPr>
          </a:lstStyle>
          <a:p>
            <a:pPr lvl="0"/>
            <a:r>
              <a:rPr lang="en-GB"/>
              <a:t>Click to edit Master text styles</a:t>
            </a:r>
          </a:p>
        </p:txBody>
      </p:sp>
      <p:sp>
        <p:nvSpPr>
          <p:cNvPr id="22" name="Text Placeholder 22">
            <a:extLst>
              <a:ext uri="{FF2B5EF4-FFF2-40B4-BE49-F238E27FC236}">
                <a16:creationId xmlns:a16="http://schemas.microsoft.com/office/drawing/2014/main" id="{E33E49B7-FBD1-1E80-B5E6-D20449CA3609}"/>
              </a:ext>
            </a:extLst>
          </p:cNvPr>
          <p:cNvSpPr>
            <a:spLocks noGrp="1"/>
          </p:cNvSpPr>
          <p:nvPr>
            <p:ph type="body" sz="quarter" idx="16"/>
          </p:nvPr>
        </p:nvSpPr>
        <p:spPr>
          <a:xfrm>
            <a:off x="1117600" y="5559963"/>
            <a:ext cx="3643930" cy="1180033"/>
          </a:xfrm>
        </p:spPr>
        <p:txBody>
          <a:bodyPr>
            <a:normAutofit/>
          </a:bodyPr>
          <a:lstStyle>
            <a:lvl1pPr marL="0" indent="0">
              <a:buNone/>
              <a:defRPr sz="2300">
                <a:solidFill>
                  <a:srgbClr val="425563"/>
                </a:solidFill>
              </a:defRPr>
            </a:lvl1pPr>
          </a:lstStyle>
          <a:p>
            <a:pPr lvl="0"/>
            <a:r>
              <a:rPr lang="en-GB"/>
              <a:t>Click to edit Master text styles</a:t>
            </a:r>
          </a:p>
        </p:txBody>
      </p:sp>
      <p:sp>
        <p:nvSpPr>
          <p:cNvPr id="24" name="Title Placeholder 1">
            <a:extLst>
              <a:ext uri="{FF2B5EF4-FFF2-40B4-BE49-F238E27FC236}">
                <a16:creationId xmlns:a16="http://schemas.microsoft.com/office/drawing/2014/main" id="{36443EE8-6E52-82A9-6082-39B056090DA4}"/>
              </a:ext>
            </a:extLst>
          </p:cNvPr>
          <p:cNvSpPr>
            <a:spLocks noGrp="1"/>
          </p:cNvSpPr>
          <p:nvPr>
            <p:ph type="title"/>
          </p:nvPr>
        </p:nvSpPr>
        <p:spPr>
          <a:xfrm>
            <a:off x="1117600" y="3054357"/>
            <a:ext cx="6375401" cy="1517643"/>
          </a:xfrm>
          <a:prstGeom prst="rect">
            <a:avLst/>
          </a:prstGeom>
        </p:spPr>
        <p:txBody>
          <a:bodyPr vert="horz" lIns="91440" tIns="45720" rIns="91440" bIns="45720" rtlCol="0" anchor="ctr">
            <a:normAutofit/>
          </a:bodyPr>
          <a:lstStyle>
            <a:lvl1pPr>
              <a:defRPr sz="4400" b="0" i="0">
                <a:solidFill>
                  <a:schemeClr val="tx2"/>
                </a:solidFill>
                <a:latin typeface="Arial Black" panose="020B0A04020102020204" pitchFamily="34" charset="0"/>
                <a:cs typeface="Arial" panose="020B0604020202020204" pitchFamily="34" charset="0"/>
              </a:defRPr>
            </a:lvl1pPr>
          </a:lstStyle>
          <a:p>
            <a:r>
              <a:rPr lang="en-US"/>
              <a:t>Click to edit Master title style</a:t>
            </a:r>
            <a:endParaRPr lang="en-GB"/>
          </a:p>
        </p:txBody>
      </p:sp>
      <p:pic>
        <p:nvPicPr>
          <p:cNvPr id="8" name="Picture 7">
            <a:extLst>
              <a:ext uri="{FF2B5EF4-FFF2-40B4-BE49-F238E27FC236}">
                <a16:creationId xmlns:a16="http://schemas.microsoft.com/office/drawing/2014/main" id="{A71F9228-E67E-E4A0-721D-D2D7F1112B08}"/>
              </a:ext>
            </a:extLst>
          </p:cNvPr>
          <p:cNvPicPr>
            <a:picLocks noChangeAspect="1"/>
          </p:cNvPicPr>
          <p:nvPr userDrawn="1"/>
        </p:nvPicPr>
        <p:blipFill>
          <a:blip r:embed="rId3" cstate="email">
            <a:extLst>
              <a:ext uri="{28A0092B-C50C-407E-A947-70E740481C1C}">
                <a14:useLocalDpi xmlns:a14="http://schemas.microsoft.com/office/drawing/2010/main" val="0"/>
              </a:ext>
            </a:extLst>
          </a:blip>
          <a:srcRect/>
          <a:stretch/>
        </p:blipFill>
        <p:spPr>
          <a:xfrm>
            <a:off x="9995076" y="456093"/>
            <a:ext cx="6260924" cy="6714168"/>
          </a:xfrm>
          <a:prstGeom prst="rect">
            <a:avLst/>
          </a:prstGeom>
        </p:spPr>
      </p:pic>
      <p:pic>
        <p:nvPicPr>
          <p:cNvPr id="9" name="Graphic 6">
            <a:extLst>
              <a:ext uri="{FF2B5EF4-FFF2-40B4-BE49-F238E27FC236}">
                <a16:creationId xmlns:a16="http://schemas.microsoft.com/office/drawing/2014/main" id="{83E15F88-78D9-9535-340B-3780019EC3A0}"/>
              </a:ext>
            </a:extLst>
          </p:cNvPr>
          <p:cNvPicPr>
            <a:picLocks noChangeAspect="1"/>
          </p:cNvPicPr>
          <p:nvPr userDrawn="1"/>
        </p:nvPicPr>
        <p:blipFill>
          <a:blip r:embed="rId4" cstate="email">
            <a:extLst>
              <a:ext uri="{28A0092B-C50C-407E-A947-70E740481C1C}">
                <a14:useLocalDpi xmlns:a14="http://schemas.microsoft.com/office/drawing/2010/main" val="0"/>
              </a:ext>
            </a:extLst>
          </a:blip>
          <a:srcRect/>
          <a:stretch/>
        </p:blipFill>
        <p:spPr>
          <a:xfrm>
            <a:off x="13042387" y="7863841"/>
            <a:ext cx="2451614" cy="750278"/>
          </a:xfrm>
          <a:prstGeom prst="rect">
            <a:avLst/>
          </a:prstGeom>
        </p:spPr>
      </p:pic>
    </p:spTree>
    <p:extLst>
      <p:ext uri="{BB962C8B-B14F-4D97-AF65-F5344CB8AC3E}">
        <p14:creationId xmlns:p14="http://schemas.microsoft.com/office/powerpoint/2010/main" val="87595617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preserve="1" userDrawn="1">
  <p:cSld name="Group Cover 1">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Text Placeholder 19">
            <a:extLst>
              <a:ext uri="{FF2B5EF4-FFF2-40B4-BE49-F238E27FC236}">
                <a16:creationId xmlns:a16="http://schemas.microsoft.com/office/drawing/2014/main" id="{1F5756D0-D4EF-B885-B324-79174DBABA4B}"/>
              </a:ext>
            </a:extLst>
          </p:cNvPr>
          <p:cNvSpPr>
            <a:spLocks noGrp="1"/>
          </p:cNvSpPr>
          <p:nvPr>
            <p:ph type="body" sz="quarter" idx="18"/>
          </p:nvPr>
        </p:nvSpPr>
        <p:spPr>
          <a:xfrm>
            <a:off x="1117600" y="4572000"/>
            <a:ext cx="6375400" cy="987963"/>
          </a:xfrm>
        </p:spPr>
        <p:txBody>
          <a:bodyPr>
            <a:normAutofit/>
          </a:bodyPr>
          <a:lstStyle>
            <a:lvl1pPr marL="0" indent="0">
              <a:buNone/>
              <a:defRPr sz="2300" b="1">
                <a:solidFill>
                  <a:schemeClr val="accent1">
                    <a:lumMod val="75000"/>
                  </a:schemeClr>
                </a:solidFill>
              </a:defRPr>
            </a:lvl1pPr>
          </a:lstStyle>
          <a:p>
            <a:pPr lvl="0"/>
            <a:r>
              <a:rPr lang="en-GB"/>
              <a:t>Click to edit Master text styles</a:t>
            </a:r>
          </a:p>
        </p:txBody>
      </p:sp>
      <p:sp>
        <p:nvSpPr>
          <p:cNvPr id="7" name="Text Placeholder 22">
            <a:extLst>
              <a:ext uri="{FF2B5EF4-FFF2-40B4-BE49-F238E27FC236}">
                <a16:creationId xmlns:a16="http://schemas.microsoft.com/office/drawing/2014/main" id="{382B053B-4075-C6CA-DBA4-59813F997F82}"/>
              </a:ext>
            </a:extLst>
          </p:cNvPr>
          <p:cNvSpPr>
            <a:spLocks noGrp="1"/>
          </p:cNvSpPr>
          <p:nvPr>
            <p:ph type="body" sz="quarter" idx="16"/>
          </p:nvPr>
        </p:nvSpPr>
        <p:spPr>
          <a:xfrm>
            <a:off x="1117600" y="5559963"/>
            <a:ext cx="3643930" cy="1180033"/>
          </a:xfrm>
        </p:spPr>
        <p:txBody>
          <a:bodyPr>
            <a:normAutofit/>
          </a:bodyPr>
          <a:lstStyle>
            <a:lvl1pPr marL="0" indent="0">
              <a:buNone/>
              <a:defRPr sz="2300">
                <a:solidFill>
                  <a:srgbClr val="425563"/>
                </a:solidFill>
              </a:defRPr>
            </a:lvl1pPr>
          </a:lstStyle>
          <a:p>
            <a:pPr lvl="0"/>
            <a:r>
              <a:rPr lang="en-GB"/>
              <a:t>Click to edit Master text styles</a:t>
            </a:r>
          </a:p>
        </p:txBody>
      </p:sp>
      <p:sp>
        <p:nvSpPr>
          <p:cNvPr id="8" name="Title Placeholder 1">
            <a:extLst>
              <a:ext uri="{FF2B5EF4-FFF2-40B4-BE49-F238E27FC236}">
                <a16:creationId xmlns:a16="http://schemas.microsoft.com/office/drawing/2014/main" id="{8A4778FA-BEE7-0498-F6CE-53982BCF5320}"/>
              </a:ext>
            </a:extLst>
          </p:cNvPr>
          <p:cNvSpPr>
            <a:spLocks noGrp="1"/>
          </p:cNvSpPr>
          <p:nvPr>
            <p:ph type="title"/>
          </p:nvPr>
        </p:nvSpPr>
        <p:spPr>
          <a:xfrm>
            <a:off x="1117600" y="3054357"/>
            <a:ext cx="6375401" cy="1517643"/>
          </a:xfrm>
          <a:prstGeom prst="rect">
            <a:avLst/>
          </a:prstGeom>
        </p:spPr>
        <p:txBody>
          <a:bodyPr vert="horz" lIns="91440" tIns="45720" rIns="91440" bIns="45720" rtlCol="0" anchor="ctr">
            <a:normAutofit/>
          </a:bodyPr>
          <a:lstStyle>
            <a:lvl1pPr>
              <a:defRPr sz="4400" b="0" i="0">
                <a:solidFill>
                  <a:schemeClr val="tx2"/>
                </a:solidFill>
                <a:latin typeface="Arial Black" panose="020B0A04020102020204" pitchFamily="34" charset="0"/>
                <a:cs typeface="Arial" panose="020B0604020202020204" pitchFamily="34" charset="0"/>
              </a:defRPr>
            </a:lvl1pPr>
          </a:lstStyle>
          <a:p>
            <a:r>
              <a:rPr lang="en-US"/>
              <a:t>Click to edit Master title style</a:t>
            </a:r>
            <a:endParaRPr lang="en-GB"/>
          </a:p>
        </p:txBody>
      </p:sp>
      <p:pic>
        <p:nvPicPr>
          <p:cNvPr id="9" name="Picture 8">
            <a:extLst>
              <a:ext uri="{FF2B5EF4-FFF2-40B4-BE49-F238E27FC236}">
                <a16:creationId xmlns:a16="http://schemas.microsoft.com/office/drawing/2014/main" id="{D057794F-F612-866A-DF89-B1E1B2DB41E0}"/>
              </a:ext>
            </a:extLst>
          </p:cNvPr>
          <p:cNvPicPr>
            <a:picLocks noChangeAspect="1"/>
          </p:cNvPicPr>
          <p:nvPr userDrawn="1"/>
        </p:nvPicPr>
        <p:blipFill>
          <a:blip r:embed="rId3" cstate="email">
            <a:extLst>
              <a:ext uri="{28A0092B-C50C-407E-A947-70E740481C1C}">
                <a14:useLocalDpi xmlns:a14="http://schemas.microsoft.com/office/drawing/2010/main" val="0"/>
              </a:ext>
            </a:extLst>
          </a:blip>
          <a:srcRect/>
          <a:stretch/>
        </p:blipFill>
        <p:spPr>
          <a:xfrm>
            <a:off x="9524400" y="483598"/>
            <a:ext cx="6731600" cy="6739241"/>
          </a:xfrm>
          <a:prstGeom prst="rect">
            <a:avLst/>
          </a:prstGeom>
        </p:spPr>
      </p:pic>
      <p:pic>
        <p:nvPicPr>
          <p:cNvPr id="10" name="Graphic 6">
            <a:extLst>
              <a:ext uri="{FF2B5EF4-FFF2-40B4-BE49-F238E27FC236}">
                <a16:creationId xmlns:a16="http://schemas.microsoft.com/office/drawing/2014/main" id="{AE27221A-CED4-C44D-1121-D72E948B4982}"/>
              </a:ext>
            </a:extLst>
          </p:cNvPr>
          <p:cNvPicPr>
            <a:picLocks noChangeAspect="1"/>
          </p:cNvPicPr>
          <p:nvPr userDrawn="1"/>
        </p:nvPicPr>
        <p:blipFill>
          <a:blip r:embed="rId4" cstate="email">
            <a:extLst>
              <a:ext uri="{28A0092B-C50C-407E-A947-70E740481C1C}">
                <a14:useLocalDpi xmlns:a14="http://schemas.microsoft.com/office/drawing/2010/main" val="0"/>
              </a:ext>
            </a:extLst>
          </a:blip>
          <a:srcRect/>
          <a:stretch/>
        </p:blipFill>
        <p:spPr>
          <a:xfrm>
            <a:off x="13042387" y="7863841"/>
            <a:ext cx="2451614" cy="750278"/>
          </a:xfrm>
          <a:prstGeom prst="rect">
            <a:avLst/>
          </a:prstGeom>
        </p:spPr>
      </p:pic>
    </p:spTree>
    <p:extLst>
      <p:ext uri="{BB962C8B-B14F-4D97-AF65-F5344CB8AC3E}">
        <p14:creationId xmlns:p14="http://schemas.microsoft.com/office/powerpoint/2010/main" val="122585787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Blank - Full Bleed">
    <p:bg>
      <p:bgPr>
        <a:solidFill>
          <a:srgbClr val="CCEAEE"/>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365505447"/>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preserve="1" userDrawn="1">
  <p:cSld name="1_Group Cover 4">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647BE8DA-6B66-5CC9-0D52-589001CA776E}"/>
              </a:ext>
            </a:extLst>
          </p:cNvPr>
          <p:cNvPicPr>
            <a:picLocks noChangeAspect="1"/>
          </p:cNvPicPr>
          <p:nvPr userDrawn="1"/>
        </p:nvPicPr>
        <p:blipFill>
          <a:blip r:embed="rId3" cstate="email">
            <a:extLst>
              <a:ext uri="{28A0092B-C50C-407E-A947-70E740481C1C}">
                <a14:useLocalDpi xmlns:a14="http://schemas.microsoft.com/office/drawing/2010/main" val="0"/>
              </a:ext>
            </a:extLst>
          </a:blip>
          <a:srcRect/>
          <a:stretch/>
        </p:blipFill>
        <p:spPr>
          <a:xfrm>
            <a:off x="8591166" y="675873"/>
            <a:ext cx="7664834" cy="6739241"/>
          </a:xfrm>
          <a:prstGeom prst="rect">
            <a:avLst/>
          </a:prstGeom>
        </p:spPr>
      </p:pic>
      <p:sp>
        <p:nvSpPr>
          <p:cNvPr id="20" name="Text Placeholder 19">
            <a:extLst>
              <a:ext uri="{FF2B5EF4-FFF2-40B4-BE49-F238E27FC236}">
                <a16:creationId xmlns:a16="http://schemas.microsoft.com/office/drawing/2014/main" id="{1D2585A7-AF49-805D-4A30-A6664CA93FED}"/>
              </a:ext>
            </a:extLst>
          </p:cNvPr>
          <p:cNvSpPr>
            <a:spLocks noGrp="1"/>
          </p:cNvSpPr>
          <p:nvPr>
            <p:ph type="body" sz="quarter" idx="18"/>
          </p:nvPr>
        </p:nvSpPr>
        <p:spPr>
          <a:xfrm>
            <a:off x="1117600" y="4572000"/>
            <a:ext cx="6375400" cy="987963"/>
          </a:xfrm>
        </p:spPr>
        <p:txBody>
          <a:bodyPr>
            <a:normAutofit/>
          </a:bodyPr>
          <a:lstStyle>
            <a:lvl1pPr marL="0" indent="0">
              <a:buNone/>
              <a:defRPr sz="2300" b="1">
                <a:solidFill>
                  <a:schemeClr val="bg1"/>
                </a:solidFill>
              </a:defRPr>
            </a:lvl1pPr>
          </a:lstStyle>
          <a:p>
            <a:pPr lvl="0"/>
            <a:r>
              <a:rPr lang="en-GB"/>
              <a:t>Click to edit Master text styles</a:t>
            </a:r>
          </a:p>
        </p:txBody>
      </p:sp>
      <p:sp>
        <p:nvSpPr>
          <p:cNvPr id="22" name="Text Placeholder 22">
            <a:extLst>
              <a:ext uri="{FF2B5EF4-FFF2-40B4-BE49-F238E27FC236}">
                <a16:creationId xmlns:a16="http://schemas.microsoft.com/office/drawing/2014/main" id="{E33E49B7-FBD1-1E80-B5E6-D20449CA3609}"/>
              </a:ext>
            </a:extLst>
          </p:cNvPr>
          <p:cNvSpPr>
            <a:spLocks noGrp="1"/>
          </p:cNvSpPr>
          <p:nvPr>
            <p:ph type="body" sz="quarter" idx="16"/>
          </p:nvPr>
        </p:nvSpPr>
        <p:spPr>
          <a:xfrm>
            <a:off x="1117600" y="5559963"/>
            <a:ext cx="3643930" cy="1180033"/>
          </a:xfrm>
        </p:spPr>
        <p:txBody>
          <a:bodyPr>
            <a:normAutofit/>
          </a:bodyPr>
          <a:lstStyle>
            <a:lvl1pPr marL="0" indent="0">
              <a:buNone/>
              <a:defRPr sz="2300">
                <a:solidFill>
                  <a:srgbClr val="425563"/>
                </a:solidFill>
              </a:defRPr>
            </a:lvl1pPr>
          </a:lstStyle>
          <a:p>
            <a:pPr lvl="0"/>
            <a:r>
              <a:rPr lang="en-GB"/>
              <a:t>Click to edit Master text styles</a:t>
            </a:r>
          </a:p>
        </p:txBody>
      </p:sp>
      <p:sp>
        <p:nvSpPr>
          <p:cNvPr id="24" name="Title Placeholder 1">
            <a:extLst>
              <a:ext uri="{FF2B5EF4-FFF2-40B4-BE49-F238E27FC236}">
                <a16:creationId xmlns:a16="http://schemas.microsoft.com/office/drawing/2014/main" id="{36443EE8-6E52-82A9-6082-39B056090DA4}"/>
              </a:ext>
            </a:extLst>
          </p:cNvPr>
          <p:cNvSpPr>
            <a:spLocks noGrp="1"/>
          </p:cNvSpPr>
          <p:nvPr>
            <p:ph type="title"/>
          </p:nvPr>
        </p:nvSpPr>
        <p:spPr>
          <a:xfrm>
            <a:off x="1117600" y="3054357"/>
            <a:ext cx="6375401" cy="1517643"/>
          </a:xfrm>
          <a:prstGeom prst="rect">
            <a:avLst/>
          </a:prstGeom>
        </p:spPr>
        <p:txBody>
          <a:bodyPr vert="horz" lIns="91440" tIns="45720" rIns="91440" bIns="45720" rtlCol="0" anchor="ctr">
            <a:normAutofit/>
          </a:bodyPr>
          <a:lstStyle>
            <a:lvl1pPr>
              <a:defRPr sz="4400" b="0" i="0">
                <a:solidFill>
                  <a:schemeClr val="tx2"/>
                </a:solidFill>
                <a:latin typeface="Arial Black" panose="020B0A04020102020204" pitchFamily="34" charset="0"/>
                <a:cs typeface="Arial" panose="020B0604020202020204" pitchFamily="34" charset="0"/>
              </a:defRPr>
            </a:lvl1pPr>
          </a:lstStyle>
          <a:p>
            <a:r>
              <a:rPr lang="en-US"/>
              <a:t>Click to edit Master title style</a:t>
            </a:r>
            <a:endParaRPr lang="en-GB"/>
          </a:p>
        </p:txBody>
      </p:sp>
      <p:pic>
        <p:nvPicPr>
          <p:cNvPr id="7" name="Graphic 6">
            <a:extLst>
              <a:ext uri="{FF2B5EF4-FFF2-40B4-BE49-F238E27FC236}">
                <a16:creationId xmlns:a16="http://schemas.microsoft.com/office/drawing/2014/main" id="{D55D9EF5-FA17-E81F-D3D2-817ACC0625E5}"/>
              </a:ext>
            </a:extLst>
          </p:cNvPr>
          <p:cNvPicPr>
            <a:picLocks noChangeAspect="1"/>
          </p:cNvPicPr>
          <p:nvPr userDrawn="1"/>
        </p:nvPicPr>
        <p:blipFill>
          <a:blip r:embed="rId4" cstate="email">
            <a:extLst>
              <a:ext uri="{28A0092B-C50C-407E-A947-70E740481C1C}">
                <a14:useLocalDpi xmlns:a14="http://schemas.microsoft.com/office/drawing/2010/main" val="0"/>
              </a:ext>
            </a:extLst>
          </a:blip>
          <a:srcRect/>
          <a:stretch/>
        </p:blipFill>
        <p:spPr>
          <a:xfrm>
            <a:off x="13042387" y="7863841"/>
            <a:ext cx="2451614" cy="750278"/>
          </a:xfrm>
          <a:prstGeom prst="rect">
            <a:avLst/>
          </a:prstGeom>
        </p:spPr>
      </p:pic>
    </p:spTree>
    <p:extLst>
      <p:ext uri="{BB962C8B-B14F-4D97-AF65-F5344CB8AC3E}">
        <p14:creationId xmlns:p14="http://schemas.microsoft.com/office/powerpoint/2010/main" val="279786233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preserve="1" userDrawn="1">
  <p:cSld name="Group Cover 2">
    <p:bg>
      <p:bgPr>
        <a:solidFill>
          <a:schemeClr val="bg1"/>
        </a:solidFill>
        <a:effectLst/>
      </p:bgPr>
    </p:bg>
    <p:spTree>
      <p:nvGrpSpPr>
        <p:cNvPr id="1" name=""/>
        <p:cNvGrpSpPr/>
        <p:nvPr/>
      </p:nvGrpSpPr>
      <p:grpSpPr>
        <a:xfrm>
          <a:off x="0" y="0"/>
          <a:ext cx="0" cy="0"/>
          <a:chOff x="0" y="0"/>
          <a:chExt cx="0" cy="0"/>
        </a:xfrm>
      </p:grpSpPr>
      <p:sp>
        <p:nvSpPr>
          <p:cNvPr id="6" name="Text Placeholder 19">
            <a:extLst>
              <a:ext uri="{FF2B5EF4-FFF2-40B4-BE49-F238E27FC236}">
                <a16:creationId xmlns:a16="http://schemas.microsoft.com/office/drawing/2014/main" id="{1F5756D0-D4EF-B885-B324-79174DBABA4B}"/>
              </a:ext>
            </a:extLst>
          </p:cNvPr>
          <p:cNvSpPr>
            <a:spLocks noGrp="1"/>
          </p:cNvSpPr>
          <p:nvPr>
            <p:ph type="body" sz="quarter" idx="18"/>
          </p:nvPr>
        </p:nvSpPr>
        <p:spPr>
          <a:xfrm>
            <a:off x="1117600" y="4572000"/>
            <a:ext cx="6375400" cy="987963"/>
          </a:xfrm>
        </p:spPr>
        <p:txBody>
          <a:bodyPr>
            <a:normAutofit/>
          </a:bodyPr>
          <a:lstStyle>
            <a:lvl1pPr marL="0" indent="0">
              <a:buNone/>
              <a:defRPr sz="2300" b="1">
                <a:solidFill>
                  <a:schemeClr val="accent1"/>
                </a:solidFill>
              </a:defRPr>
            </a:lvl1pPr>
          </a:lstStyle>
          <a:p>
            <a:pPr lvl="0"/>
            <a:r>
              <a:rPr lang="en-GB"/>
              <a:t>Click to edit Master text styles</a:t>
            </a:r>
          </a:p>
        </p:txBody>
      </p:sp>
      <p:sp>
        <p:nvSpPr>
          <p:cNvPr id="7" name="Text Placeholder 22">
            <a:extLst>
              <a:ext uri="{FF2B5EF4-FFF2-40B4-BE49-F238E27FC236}">
                <a16:creationId xmlns:a16="http://schemas.microsoft.com/office/drawing/2014/main" id="{382B053B-4075-C6CA-DBA4-59813F997F82}"/>
              </a:ext>
            </a:extLst>
          </p:cNvPr>
          <p:cNvSpPr>
            <a:spLocks noGrp="1"/>
          </p:cNvSpPr>
          <p:nvPr>
            <p:ph type="body" sz="quarter" idx="16"/>
          </p:nvPr>
        </p:nvSpPr>
        <p:spPr>
          <a:xfrm>
            <a:off x="1117600" y="5559963"/>
            <a:ext cx="3643930" cy="1180033"/>
          </a:xfrm>
        </p:spPr>
        <p:txBody>
          <a:bodyPr>
            <a:normAutofit/>
          </a:bodyPr>
          <a:lstStyle>
            <a:lvl1pPr marL="0" indent="0">
              <a:buNone/>
              <a:defRPr sz="2300">
                <a:solidFill>
                  <a:srgbClr val="425563"/>
                </a:solidFill>
              </a:defRPr>
            </a:lvl1pPr>
          </a:lstStyle>
          <a:p>
            <a:pPr lvl="0"/>
            <a:r>
              <a:rPr lang="en-GB"/>
              <a:t>Click to edit Master text styles</a:t>
            </a:r>
          </a:p>
        </p:txBody>
      </p:sp>
      <p:sp>
        <p:nvSpPr>
          <p:cNvPr id="8" name="Title Placeholder 1">
            <a:extLst>
              <a:ext uri="{FF2B5EF4-FFF2-40B4-BE49-F238E27FC236}">
                <a16:creationId xmlns:a16="http://schemas.microsoft.com/office/drawing/2014/main" id="{8A4778FA-BEE7-0498-F6CE-53982BCF5320}"/>
              </a:ext>
            </a:extLst>
          </p:cNvPr>
          <p:cNvSpPr>
            <a:spLocks noGrp="1"/>
          </p:cNvSpPr>
          <p:nvPr>
            <p:ph type="title"/>
          </p:nvPr>
        </p:nvSpPr>
        <p:spPr>
          <a:xfrm>
            <a:off x="1117600" y="3054357"/>
            <a:ext cx="6375401" cy="1517643"/>
          </a:xfrm>
          <a:prstGeom prst="rect">
            <a:avLst/>
          </a:prstGeom>
        </p:spPr>
        <p:txBody>
          <a:bodyPr vert="horz" lIns="91440" tIns="45720" rIns="91440" bIns="45720" rtlCol="0" anchor="ctr">
            <a:normAutofit/>
          </a:bodyPr>
          <a:lstStyle>
            <a:lvl1pPr>
              <a:defRPr sz="4400" b="0" i="0">
                <a:solidFill>
                  <a:schemeClr val="tx2"/>
                </a:solidFill>
                <a:latin typeface="Arial Black" panose="020B0A04020102020204" pitchFamily="34" charset="0"/>
                <a:cs typeface="Arial" panose="020B0604020202020204" pitchFamily="34" charset="0"/>
              </a:defRPr>
            </a:lvl1pPr>
          </a:lstStyle>
          <a:p>
            <a:r>
              <a:rPr lang="en-US"/>
              <a:t>Click to edit Master title style</a:t>
            </a:r>
            <a:endParaRPr lang="en-GB"/>
          </a:p>
        </p:txBody>
      </p:sp>
      <p:pic>
        <p:nvPicPr>
          <p:cNvPr id="9" name="Picture 8">
            <a:extLst>
              <a:ext uri="{FF2B5EF4-FFF2-40B4-BE49-F238E27FC236}">
                <a16:creationId xmlns:a16="http://schemas.microsoft.com/office/drawing/2014/main" id="{D4861073-3AC4-09C3-F287-FC5ACBB07B69}"/>
              </a:ext>
            </a:extLst>
          </p:cNvPr>
          <p:cNvPicPr>
            <a:picLocks noChangeAspect="1"/>
          </p:cNvPicPr>
          <p:nvPr userDrawn="1"/>
        </p:nvPicPr>
        <p:blipFill>
          <a:blip r:embed="rId2" cstate="email">
            <a:extLst>
              <a:ext uri="{28A0092B-C50C-407E-A947-70E740481C1C}">
                <a14:useLocalDpi xmlns:a14="http://schemas.microsoft.com/office/drawing/2010/main" val="0"/>
              </a:ext>
            </a:extLst>
          </a:blip>
          <a:srcRect/>
          <a:stretch/>
        </p:blipFill>
        <p:spPr>
          <a:xfrm>
            <a:off x="9524400" y="483598"/>
            <a:ext cx="6731600" cy="6739240"/>
          </a:xfrm>
          <a:prstGeom prst="rect">
            <a:avLst/>
          </a:prstGeom>
        </p:spPr>
      </p:pic>
      <p:pic>
        <p:nvPicPr>
          <p:cNvPr id="10" name="Graphic 6">
            <a:extLst>
              <a:ext uri="{FF2B5EF4-FFF2-40B4-BE49-F238E27FC236}">
                <a16:creationId xmlns:a16="http://schemas.microsoft.com/office/drawing/2014/main" id="{07C2B180-E79E-EEC8-D586-44F2E9EB12E9}"/>
              </a:ext>
            </a:extLst>
          </p:cNvPr>
          <p:cNvPicPr>
            <a:picLocks noChangeAspect="1"/>
          </p:cNvPicPr>
          <p:nvPr userDrawn="1"/>
        </p:nvPicPr>
        <p:blipFill>
          <a:blip r:embed="rId3" cstate="email">
            <a:extLst>
              <a:ext uri="{28A0092B-C50C-407E-A947-70E740481C1C}">
                <a14:useLocalDpi xmlns:a14="http://schemas.microsoft.com/office/drawing/2010/main" val="0"/>
              </a:ext>
            </a:extLst>
          </a:blip>
          <a:srcRect/>
          <a:stretch/>
        </p:blipFill>
        <p:spPr>
          <a:xfrm>
            <a:off x="13042387" y="7863841"/>
            <a:ext cx="2451614" cy="750278"/>
          </a:xfrm>
          <a:prstGeom prst="rect">
            <a:avLst/>
          </a:prstGeom>
        </p:spPr>
      </p:pic>
    </p:spTree>
    <p:extLst>
      <p:ext uri="{BB962C8B-B14F-4D97-AF65-F5344CB8AC3E}">
        <p14:creationId xmlns:p14="http://schemas.microsoft.com/office/powerpoint/2010/main" val="1520456864"/>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preserve="1" userDrawn="1">
  <p:cSld name="Full bleed Cover">
    <p:bg>
      <p:bgPr>
        <a:solidFill>
          <a:srgbClr val="CCEAEE"/>
        </a:solidFill>
        <a:effectLst/>
      </p:bgPr>
    </p:bg>
    <p:spTree>
      <p:nvGrpSpPr>
        <p:cNvPr id="1" name=""/>
        <p:cNvGrpSpPr/>
        <p:nvPr/>
      </p:nvGrpSpPr>
      <p:grpSpPr>
        <a:xfrm>
          <a:off x="0" y="0"/>
          <a:ext cx="0" cy="0"/>
          <a:chOff x="0" y="0"/>
          <a:chExt cx="0" cy="0"/>
        </a:xfrm>
      </p:grpSpPr>
      <p:sp>
        <p:nvSpPr>
          <p:cNvPr id="14" name="Title Placeholder 1">
            <a:extLst>
              <a:ext uri="{FF2B5EF4-FFF2-40B4-BE49-F238E27FC236}">
                <a16:creationId xmlns:a16="http://schemas.microsoft.com/office/drawing/2014/main" id="{78A0DD36-CC56-14AB-1A74-454044085A9B}"/>
              </a:ext>
            </a:extLst>
          </p:cNvPr>
          <p:cNvSpPr>
            <a:spLocks noGrp="1"/>
          </p:cNvSpPr>
          <p:nvPr>
            <p:ph type="title"/>
          </p:nvPr>
        </p:nvSpPr>
        <p:spPr>
          <a:xfrm>
            <a:off x="1117600" y="3054357"/>
            <a:ext cx="6375401" cy="1517643"/>
          </a:xfrm>
          <a:prstGeom prst="rect">
            <a:avLst/>
          </a:prstGeom>
        </p:spPr>
        <p:txBody>
          <a:bodyPr vert="horz" lIns="91440" tIns="45720" rIns="91440" bIns="45720" rtlCol="0" anchor="ctr">
            <a:normAutofit/>
          </a:bodyPr>
          <a:lstStyle>
            <a:lvl1pPr>
              <a:defRPr sz="4400" b="0" i="0">
                <a:solidFill>
                  <a:schemeClr val="tx2"/>
                </a:solidFill>
                <a:latin typeface="Arial Black" panose="020B0A04020102020204" pitchFamily="34" charset="0"/>
                <a:cs typeface="Arial" panose="020B0604020202020204" pitchFamily="34" charset="0"/>
              </a:defRPr>
            </a:lvl1pPr>
          </a:lstStyle>
          <a:p>
            <a:r>
              <a:rPr lang="en-US"/>
              <a:t>Click to edit Master title style</a:t>
            </a:r>
            <a:endParaRPr lang="en-GB"/>
          </a:p>
        </p:txBody>
      </p:sp>
      <p:sp>
        <p:nvSpPr>
          <p:cNvPr id="15" name="Text Placeholder 19">
            <a:extLst>
              <a:ext uri="{FF2B5EF4-FFF2-40B4-BE49-F238E27FC236}">
                <a16:creationId xmlns:a16="http://schemas.microsoft.com/office/drawing/2014/main" id="{87D1B821-9571-FF23-F4EA-37F96D59FC15}"/>
              </a:ext>
            </a:extLst>
          </p:cNvPr>
          <p:cNvSpPr>
            <a:spLocks noGrp="1"/>
          </p:cNvSpPr>
          <p:nvPr>
            <p:ph type="body" sz="quarter" idx="18"/>
          </p:nvPr>
        </p:nvSpPr>
        <p:spPr>
          <a:xfrm>
            <a:off x="1117600" y="4572000"/>
            <a:ext cx="6375400" cy="987963"/>
          </a:xfrm>
        </p:spPr>
        <p:txBody>
          <a:bodyPr>
            <a:normAutofit/>
          </a:bodyPr>
          <a:lstStyle>
            <a:lvl1pPr marL="0" indent="0">
              <a:buNone/>
              <a:defRPr sz="2300" b="1">
                <a:solidFill>
                  <a:schemeClr val="bg1"/>
                </a:solidFill>
              </a:defRPr>
            </a:lvl1pPr>
          </a:lstStyle>
          <a:p>
            <a:pPr lvl="0"/>
            <a:r>
              <a:rPr lang="en-GB"/>
              <a:t>Click to edit Master text styles</a:t>
            </a:r>
          </a:p>
        </p:txBody>
      </p:sp>
      <p:sp>
        <p:nvSpPr>
          <p:cNvPr id="16" name="Text Placeholder 22">
            <a:extLst>
              <a:ext uri="{FF2B5EF4-FFF2-40B4-BE49-F238E27FC236}">
                <a16:creationId xmlns:a16="http://schemas.microsoft.com/office/drawing/2014/main" id="{33EBAACA-CB30-B686-78F3-9C11822F81E8}"/>
              </a:ext>
            </a:extLst>
          </p:cNvPr>
          <p:cNvSpPr>
            <a:spLocks noGrp="1"/>
          </p:cNvSpPr>
          <p:nvPr>
            <p:ph type="body" sz="quarter" idx="16"/>
          </p:nvPr>
        </p:nvSpPr>
        <p:spPr>
          <a:xfrm>
            <a:off x="1117600" y="5559963"/>
            <a:ext cx="3643930" cy="1180033"/>
          </a:xfrm>
        </p:spPr>
        <p:txBody>
          <a:bodyPr>
            <a:normAutofit/>
          </a:bodyPr>
          <a:lstStyle>
            <a:lvl1pPr marL="0" indent="0">
              <a:buNone/>
              <a:defRPr sz="2300">
                <a:solidFill>
                  <a:schemeClr val="bg2"/>
                </a:solidFill>
              </a:defRPr>
            </a:lvl1pPr>
          </a:lstStyle>
          <a:p>
            <a:pPr lvl="0"/>
            <a:r>
              <a:rPr lang="en-GB"/>
              <a:t>Click to edit Master text styles</a:t>
            </a:r>
          </a:p>
        </p:txBody>
      </p:sp>
      <p:pic>
        <p:nvPicPr>
          <p:cNvPr id="7" name="Graphic 6">
            <a:extLst>
              <a:ext uri="{FF2B5EF4-FFF2-40B4-BE49-F238E27FC236}">
                <a16:creationId xmlns:a16="http://schemas.microsoft.com/office/drawing/2014/main" id="{E605247B-792C-7AC9-454B-86B10019CB1A}"/>
              </a:ext>
            </a:extLst>
          </p:cNvPr>
          <p:cNvPicPr>
            <a:picLocks noChangeAspect="1"/>
          </p:cNvPicPr>
          <p:nvPr userDrawn="1"/>
        </p:nvPicPr>
        <p:blipFill>
          <a:blip r:embed="rId2" cstate="email">
            <a:extLst>
              <a:ext uri="{28A0092B-C50C-407E-A947-70E740481C1C}">
                <a14:useLocalDpi xmlns:a14="http://schemas.microsoft.com/office/drawing/2010/main" val="0"/>
              </a:ext>
            </a:extLst>
          </a:blip>
          <a:srcRect/>
          <a:stretch/>
        </p:blipFill>
        <p:spPr>
          <a:xfrm>
            <a:off x="13042388" y="7863841"/>
            <a:ext cx="2451612" cy="750278"/>
          </a:xfrm>
          <a:prstGeom prst="rect">
            <a:avLst/>
          </a:prstGeom>
        </p:spPr>
      </p:pic>
    </p:spTree>
    <p:extLst>
      <p:ext uri="{BB962C8B-B14F-4D97-AF65-F5344CB8AC3E}">
        <p14:creationId xmlns:p14="http://schemas.microsoft.com/office/powerpoint/2010/main" val="3637207550"/>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preserve="1" userDrawn="1">
  <p:cSld name="Highly Confidential">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Text Placeholder 19">
            <a:extLst>
              <a:ext uri="{FF2B5EF4-FFF2-40B4-BE49-F238E27FC236}">
                <a16:creationId xmlns:a16="http://schemas.microsoft.com/office/drawing/2014/main" id="{1F5756D0-D4EF-B885-B324-79174DBABA4B}"/>
              </a:ext>
            </a:extLst>
          </p:cNvPr>
          <p:cNvSpPr>
            <a:spLocks noGrp="1"/>
          </p:cNvSpPr>
          <p:nvPr>
            <p:ph type="body" sz="quarter" idx="18"/>
          </p:nvPr>
        </p:nvSpPr>
        <p:spPr>
          <a:xfrm>
            <a:off x="1117600" y="4572000"/>
            <a:ext cx="6375400" cy="987963"/>
          </a:xfrm>
        </p:spPr>
        <p:txBody>
          <a:bodyPr>
            <a:normAutofit/>
          </a:bodyPr>
          <a:lstStyle>
            <a:lvl1pPr marL="0" indent="0">
              <a:buNone/>
              <a:defRPr sz="2300" b="1">
                <a:solidFill>
                  <a:schemeClr val="bg1"/>
                </a:solidFill>
              </a:defRPr>
            </a:lvl1pPr>
          </a:lstStyle>
          <a:p>
            <a:pPr lvl="0"/>
            <a:r>
              <a:rPr lang="en-GB"/>
              <a:t>Click to edit Master text styles</a:t>
            </a:r>
          </a:p>
        </p:txBody>
      </p:sp>
      <p:sp>
        <p:nvSpPr>
          <p:cNvPr id="7" name="Text Placeholder 22">
            <a:extLst>
              <a:ext uri="{FF2B5EF4-FFF2-40B4-BE49-F238E27FC236}">
                <a16:creationId xmlns:a16="http://schemas.microsoft.com/office/drawing/2014/main" id="{382B053B-4075-C6CA-DBA4-59813F997F82}"/>
              </a:ext>
            </a:extLst>
          </p:cNvPr>
          <p:cNvSpPr>
            <a:spLocks noGrp="1"/>
          </p:cNvSpPr>
          <p:nvPr>
            <p:ph type="body" sz="quarter" idx="16"/>
          </p:nvPr>
        </p:nvSpPr>
        <p:spPr>
          <a:xfrm>
            <a:off x="1117600" y="5559963"/>
            <a:ext cx="3643930" cy="1180033"/>
          </a:xfrm>
        </p:spPr>
        <p:txBody>
          <a:bodyPr>
            <a:normAutofit/>
          </a:bodyPr>
          <a:lstStyle>
            <a:lvl1pPr marL="0" indent="0">
              <a:buNone/>
              <a:defRPr sz="2300">
                <a:solidFill>
                  <a:srgbClr val="425563"/>
                </a:solidFill>
              </a:defRPr>
            </a:lvl1pPr>
          </a:lstStyle>
          <a:p>
            <a:pPr lvl="0"/>
            <a:r>
              <a:rPr lang="en-GB"/>
              <a:t>Click to edit Master text styles</a:t>
            </a:r>
          </a:p>
        </p:txBody>
      </p:sp>
      <p:sp>
        <p:nvSpPr>
          <p:cNvPr id="8" name="Title Placeholder 1">
            <a:extLst>
              <a:ext uri="{FF2B5EF4-FFF2-40B4-BE49-F238E27FC236}">
                <a16:creationId xmlns:a16="http://schemas.microsoft.com/office/drawing/2014/main" id="{8A4778FA-BEE7-0498-F6CE-53982BCF5320}"/>
              </a:ext>
            </a:extLst>
          </p:cNvPr>
          <p:cNvSpPr>
            <a:spLocks noGrp="1"/>
          </p:cNvSpPr>
          <p:nvPr>
            <p:ph type="title"/>
          </p:nvPr>
        </p:nvSpPr>
        <p:spPr>
          <a:xfrm>
            <a:off x="1117600" y="3054357"/>
            <a:ext cx="6375401" cy="1517643"/>
          </a:xfrm>
          <a:prstGeom prst="rect">
            <a:avLst/>
          </a:prstGeom>
        </p:spPr>
        <p:txBody>
          <a:bodyPr vert="horz" lIns="91440" tIns="45720" rIns="91440" bIns="45720" rtlCol="0" anchor="ctr">
            <a:normAutofit/>
          </a:bodyPr>
          <a:lstStyle>
            <a:lvl1pPr>
              <a:defRPr sz="4400" b="0" i="0">
                <a:solidFill>
                  <a:schemeClr val="tx2"/>
                </a:solidFill>
                <a:latin typeface="Arial Black" panose="020B0A04020102020204" pitchFamily="34" charset="0"/>
                <a:cs typeface="Arial" panose="020B0604020202020204" pitchFamily="34" charset="0"/>
              </a:defRPr>
            </a:lvl1pPr>
          </a:lstStyle>
          <a:p>
            <a:r>
              <a:rPr lang="en-US"/>
              <a:t>Click to edit Master title style</a:t>
            </a:r>
            <a:endParaRPr lang="en-GB"/>
          </a:p>
        </p:txBody>
      </p:sp>
      <p:sp>
        <p:nvSpPr>
          <p:cNvPr id="9" name="Footer Placeholder 4">
            <a:extLst>
              <a:ext uri="{FF2B5EF4-FFF2-40B4-BE49-F238E27FC236}">
                <a16:creationId xmlns:a16="http://schemas.microsoft.com/office/drawing/2014/main" id="{45A17362-E164-65D9-9A9E-154DE6ED4E15}"/>
              </a:ext>
            </a:extLst>
          </p:cNvPr>
          <p:cNvSpPr txBox="1">
            <a:spLocks/>
          </p:cNvSpPr>
          <p:nvPr userDrawn="1"/>
        </p:nvSpPr>
        <p:spPr>
          <a:xfrm>
            <a:off x="1117600" y="2536256"/>
            <a:ext cx="4284097" cy="260890"/>
          </a:xfrm>
          <a:prstGeom prst="rect">
            <a:avLst/>
          </a:prstGeom>
        </p:spPr>
        <p:txBody>
          <a:bodyPr lIns="0" tIns="0" rIns="0" bIns="0"/>
          <a:lstStyle>
            <a:defPPr>
              <a:defRPr lang="en-US"/>
            </a:defPPr>
            <a:lvl1pPr marL="0" algn="l" defTabSz="457200" rtl="0" eaLnBrk="1" latinLnBrk="0" hangingPunct="1">
              <a:lnSpc>
                <a:spcPct val="110000"/>
              </a:lnSpc>
              <a:defRPr sz="9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1600" b="0" i="0" dirty="0">
                <a:solidFill>
                  <a:schemeClr val="tx2"/>
                </a:solidFill>
                <a:latin typeface="Arial" panose="020B0604020202020204" pitchFamily="34" charset="0"/>
                <a:ea typeface="Calibri" charset="0"/>
                <a:cs typeface="Arial" panose="020B0604020202020204" pitchFamily="34" charset="0"/>
              </a:rPr>
              <a:t>Document Classification </a:t>
            </a:r>
            <a:r>
              <a:rPr lang="en-US" sz="1600" b="0" dirty="0">
                <a:solidFill>
                  <a:schemeClr val="tx2"/>
                </a:solidFill>
                <a:latin typeface="Arial" panose="020B0604020202020204" pitchFamily="34" charset="0"/>
                <a:cs typeface="Arial" panose="020B0604020202020204" pitchFamily="34" charset="0"/>
              </a:rPr>
              <a:t>|</a:t>
            </a:r>
            <a:r>
              <a:rPr lang="en-US" sz="1600" b="0" dirty="0">
                <a:solidFill>
                  <a:schemeClr val="accent1">
                    <a:lumMod val="50000"/>
                  </a:schemeClr>
                </a:solidFill>
                <a:latin typeface="Arial" panose="020B0604020202020204" pitchFamily="34" charset="0"/>
                <a:cs typeface="Arial" panose="020B0604020202020204" pitchFamily="34" charset="0"/>
              </a:rPr>
              <a:t> </a:t>
            </a:r>
            <a:r>
              <a:rPr lang="en-US" sz="1600" b="1" i="0" dirty="0">
                <a:solidFill>
                  <a:srgbClr val="C00000"/>
                </a:solidFill>
                <a:latin typeface="Arial" panose="020B0604020202020204" pitchFamily="34" charset="0"/>
                <a:cs typeface="Arial" panose="020B0604020202020204" pitchFamily="34" charset="0"/>
              </a:rPr>
              <a:t>H</a:t>
            </a:r>
            <a:r>
              <a:rPr lang="en-US" sz="1600" b="1" i="0" dirty="0">
                <a:solidFill>
                  <a:srgbClr val="C00000"/>
                </a:solidFill>
                <a:latin typeface="Arial" panose="020B0604020202020204" pitchFamily="34" charset="0"/>
                <a:ea typeface="Calibri" charset="0"/>
                <a:cs typeface="Arial" panose="020B0604020202020204" pitchFamily="34" charset="0"/>
              </a:rPr>
              <a:t>ighly Confidential </a:t>
            </a:r>
          </a:p>
        </p:txBody>
      </p:sp>
      <p:pic>
        <p:nvPicPr>
          <p:cNvPr id="12" name="Graphic 6">
            <a:extLst>
              <a:ext uri="{FF2B5EF4-FFF2-40B4-BE49-F238E27FC236}">
                <a16:creationId xmlns:a16="http://schemas.microsoft.com/office/drawing/2014/main" id="{45742062-A85C-D863-847B-BCE6E82E6E55}"/>
              </a:ext>
            </a:extLst>
          </p:cNvPr>
          <p:cNvPicPr>
            <a:picLocks noChangeAspect="1"/>
          </p:cNvPicPr>
          <p:nvPr userDrawn="1"/>
        </p:nvPicPr>
        <p:blipFill>
          <a:blip r:embed="rId3" cstate="email">
            <a:extLst>
              <a:ext uri="{28A0092B-C50C-407E-A947-70E740481C1C}">
                <a14:useLocalDpi xmlns:a14="http://schemas.microsoft.com/office/drawing/2010/main" val="0"/>
              </a:ext>
            </a:extLst>
          </a:blip>
          <a:srcRect/>
          <a:stretch/>
        </p:blipFill>
        <p:spPr>
          <a:xfrm>
            <a:off x="13042387" y="7863841"/>
            <a:ext cx="2451614" cy="750278"/>
          </a:xfrm>
          <a:prstGeom prst="rect">
            <a:avLst/>
          </a:prstGeom>
        </p:spPr>
      </p:pic>
      <p:pic>
        <p:nvPicPr>
          <p:cNvPr id="11" name="Picture 10">
            <a:extLst>
              <a:ext uri="{FF2B5EF4-FFF2-40B4-BE49-F238E27FC236}">
                <a16:creationId xmlns:a16="http://schemas.microsoft.com/office/drawing/2014/main" id="{79A6AF99-9A77-7F3E-A400-80A9888E8A86}"/>
              </a:ext>
            </a:extLst>
          </p:cNvPr>
          <p:cNvPicPr>
            <a:picLocks noChangeAspect="1"/>
          </p:cNvPicPr>
          <p:nvPr userDrawn="1"/>
        </p:nvPicPr>
        <p:blipFill>
          <a:blip r:embed="rId4" cstate="email">
            <a:extLst>
              <a:ext uri="{28A0092B-C50C-407E-A947-70E740481C1C}">
                <a14:useLocalDpi xmlns:a14="http://schemas.microsoft.com/office/drawing/2010/main" val="0"/>
              </a:ext>
            </a:extLst>
          </a:blip>
          <a:srcRect/>
          <a:stretch/>
        </p:blipFill>
        <p:spPr>
          <a:xfrm>
            <a:off x="9995076" y="456093"/>
            <a:ext cx="6260924" cy="6714168"/>
          </a:xfrm>
          <a:prstGeom prst="rect">
            <a:avLst/>
          </a:prstGeom>
        </p:spPr>
      </p:pic>
    </p:spTree>
    <p:extLst>
      <p:ext uri="{BB962C8B-B14F-4D97-AF65-F5344CB8AC3E}">
        <p14:creationId xmlns:p14="http://schemas.microsoft.com/office/powerpoint/2010/main" val="292501935"/>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preserve="1" userDrawn="1">
  <p:cSld name="Confidential">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Text Placeholder 19">
            <a:extLst>
              <a:ext uri="{FF2B5EF4-FFF2-40B4-BE49-F238E27FC236}">
                <a16:creationId xmlns:a16="http://schemas.microsoft.com/office/drawing/2014/main" id="{1F5756D0-D4EF-B885-B324-79174DBABA4B}"/>
              </a:ext>
            </a:extLst>
          </p:cNvPr>
          <p:cNvSpPr>
            <a:spLocks noGrp="1"/>
          </p:cNvSpPr>
          <p:nvPr>
            <p:ph type="body" sz="quarter" idx="18"/>
          </p:nvPr>
        </p:nvSpPr>
        <p:spPr>
          <a:xfrm>
            <a:off x="1117600" y="4572000"/>
            <a:ext cx="6375400" cy="987963"/>
          </a:xfrm>
        </p:spPr>
        <p:txBody>
          <a:bodyPr>
            <a:normAutofit/>
          </a:bodyPr>
          <a:lstStyle>
            <a:lvl1pPr marL="0" indent="0">
              <a:buNone/>
              <a:defRPr sz="2300" b="1">
                <a:solidFill>
                  <a:schemeClr val="bg1"/>
                </a:solidFill>
              </a:defRPr>
            </a:lvl1pPr>
          </a:lstStyle>
          <a:p>
            <a:pPr lvl="0"/>
            <a:r>
              <a:rPr lang="en-GB"/>
              <a:t>Click to edit Master text styles</a:t>
            </a:r>
          </a:p>
        </p:txBody>
      </p:sp>
      <p:sp>
        <p:nvSpPr>
          <p:cNvPr id="7" name="Text Placeholder 22">
            <a:extLst>
              <a:ext uri="{FF2B5EF4-FFF2-40B4-BE49-F238E27FC236}">
                <a16:creationId xmlns:a16="http://schemas.microsoft.com/office/drawing/2014/main" id="{382B053B-4075-C6CA-DBA4-59813F997F82}"/>
              </a:ext>
            </a:extLst>
          </p:cNvPr>
          <p:cNvSpPr>
            <a:spLocks noGrp="1"/>
          </p:cNvSpPr>
          <p:nvPr>
            <p:ph type="body" sz="quarter" idx="16"/>
          </p:nvPr>
        </p:nvSpPr>
        <p:spPr>
          <a:xfrm>
            <a:off x="1117600" y="5559963"/>
            <a:ext cx="3643930" cy="1180033"/>
          </a:xfrm>
        </p:spPr>
        <p:txBody>
          <a:bodyPr>
            <a:normAutofit/>
          </a:bodyPr>
          <a:lstStyle>
            <a:lvl1pPr marL="0" indent="0">
              <a:buNone/>
              <a:defRPr sz="2300">
                <a:solidFill>
                  <a:srgbClr val="425563"/>
                </a:solidFill>
              </a:defRPr>
            </a:lvl1pPr>
          </a:lstStyle>
          <a:p>
            <a:pPr lvl="0"/>
            <a:r>
              <a:rPr lang="en-GB"/>
              <a:t>Click to edit Master text styles</a:t>
            </a:r>
          </a:p>
        </p:txBody>
      </p:sp>
      <p:sp>
        <p:nvSpPr>
          <p:cNvPr id="8" name="Title Placeholder 1">
            <a:extLst>
              <a:ext uri="{FF2B5EF4-FFF2-40B4-BE49-F238E27FC236}">
                <a16:creationId xmlns:a16="http://schemas.microsoft.com/office/drawing/2014/main" id="{8A4778FA-BEE7-0498-F6CE-53982BCF5320}"/>
              </a:ext>
            </a:extLst>
          </p:cNvPr>
          <p:cNvSpPr>
            <a:spLocks noGrp="1"/>
          </p:cNvSpPr>
          <p:nvPr>
            <p:ph type="title"/>
          </p:nvPr>
        </p:nvSpPr>
        <p:spPr>
          <a:xfrm>
            <a:off x="1117600" y="3054357"/>
            <a:ext cx="6375401" cy="1517643"/>
          </a:xfrm>
          <a:prstGeom prst="rect">
            <a:avLst/>
          </a:prstGeom>
        </p:spPr>
        <p:txBody>
          <a:bodyPr vert="horz" lIns="91440" tIns="45720" rIns="91440" bIns="45720" rtlCol="0" anchor="ctr">
            <a:normAutofit/>
          </a:bodyPr>
          <a:lstStyle>
            <a:lvl1pPr>
              <a:defRPr sz="4400" b="0" i="0">
                <a:solidFill>
                  <a:schemeClr val="tx2"/>
                </a:solidFill>
                <a:latin typeface="Arial Black" panose="020B0A04020102020204" pitchFamily="34" charset="0"/>
                <a:cs typeface="Arial" panose="020B0604020202020204" pitchFamily="34" charset="0"/>
              </a:defRPr>
            </a:lvl1pPr>
          </a:lstStyle>
          <a:p>
            <a:r>
              <a:rPr lang="en-US"/>
              <a:t>Click to edit Master title style</a:t>
            </a:r>
            <a:endParaRPr lang="en-GB"/>
          </a:p>
        </p:txBody>
      </p:sp>
      <p:sp>
        <p:nvSpPr>
          <p:cNvPr id="10" name="Footer Placeholder 4">
            <a:extLst>
              <a:ext uri="{FF2B5EF4-FFF2-40B4-BE49-F238E27FC236}">
                <a16:creationId xmlns:a16="http://schemas.microsoft.com/office/drawing/2014/main" id="{0BCEF822-B18F-6378-7858-557EC2D054F1}"/>
              </a:ext>
            </a:extLst>
          </p:cNvPr>
          <p:cNvSpPr txBox="1">
            <a:spLocks/>
          </p:cNvSpPr>
          <p:nvPr userDrawn="1"/>
        </p:nvSpPr>
        <p:spPr>
          <a:xfrm>
            <a:off x="1117600" y="2536256"/>
            <a:ext cx="4284097" cy="260890"/>
          </a:xfrm>
          <a:prstGeom prst="rect">
            <a:avLst/>
          </a:prstGeom>
        </p:spPr>
        <p:txBody>
          <a:bodyPr lIns="0" tIns="0" rIns="0" bIns="0"/>
          <a:lstStyle>
            <a:defPPr>
              <a:defRPr lang="en-US"/>
            </a:defPPr>
            <a:lvl1pPr marL="0" algn="l" defTabSz="457200" rtl="0" eaLnBrk="1" latinLnBrk="0" hangingPunct="1">
              <a:lnSpc>
                <a:spcPct val="110000"/>
              </a:lnSpc>
              <a:defRPr sz="9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1600" b="0" i="0" dirty="0">
                <a:solidFill>
                  <a:schemeClr val="tx2"/>
                </a:solidFill>
                <a:latin typeface="Arial" panose="020B0604020202020204" pitchFamily="34" charset="0"/>
                <a:ea typeface="Calibri" charset="0"/>
                <a:cs typeface="Arial" panose="020B0604020202020204" pitchFamily="34" charset="0"/>
              </a:rPr>
              <a:t>Document Classification </a:t>
            </a:r>
            <a:r>
              <a:rPr lang="en-US" sz="1600" b="0" dirty="0">
                <a:solidFill>
                  <a:schemeClr val="tx2"/>
                </a:solidFill>
                <a:latin typeface="Arial" panose="020B0604020202020204" pitchFamily="34" charset="0"/>
                <a:cs typeface="Arial" panose="020B0604020202020204" pitchFamily="34" charset="0"/>
              </a:rPr>
              <a:t>|</a:t>
            </a:r>
            <a:r>
              <a:rPr lang="en-US" sz="1600" b="0" dirty="0">
                <a:solidFill>
                  <a:schemeClr val="accent1">
                    <a:lumMod val="50000"/>
                  </a:schemeClr>
                </a:solidFill>
                <a:latin typeface="Arial" panose="020B0604020202020204" pitchFamily="34" charset="0"/>
                <a:cs typeface="Arial" panose="020B0604020202020204" pitchFamily="34" charset="0"/>
              </a:rPr>
              <a:t> </a:t>
            </a:r>
            <a:r>
              <a:rPr lang="en-US" sz="1600" b="1" i="0" dirty="0">
                <a:solidFill>
                  <a:schemeClr val="tx2"/>
                </a:solidFill>
                <a:latin typeface="Arial" panose="020B0604020202020204" pitchFamily="34" charset="0"/>
                <a:ea typeface="Calibri" charset="0"/>
                <a:cs typeface="Arial" panose="020B0604020202020204" pitchFamily="34" charset="0"/>
              </a:rPr>
              <a:t>Confidential</a:t>
            </a:r>
          </a:p>
        </p:txBody>
      </p:sp>
      <p:pic>
        <p:nvPicPr>
          <p:cNvPr id="12" name="Graphic 6">
            <a:extLst>
              <a:ext uri="{FF2B5EF4-FFF2-40B4-BE49-F238E27FC236}">
                <a16:creationId xmlns:a16="http://schemas.microsoft.com/office/drawing/2014/main" id="{5BF1445E-833C-1FB2-318C-FB14D027C4E4}"/>
              </a:ext>
            </a:extLst>
          </p:cNvPr>
          <p:cNvPicPr>
            <a:picLocks noChangeAspect="1"/>
          </p:cNvPicPr>
          <p:nvPr userDrawn="1"/>
        </p:nvPicPr>
        <p:blipFill>
          <a:blip r:embed="rId3" cstate="email">
            <a:extLst>
              <a:ext uri="{28A0092B-C50C-407E-A947-70E740481C1C}">
                <a14:useLocalDpi xmlns:a14="http://schemas.microsoft.com/office/drawing/2010/main" val="0"/>
              </a:ext>
            </a:extLst>
          </a:blip>
          <a:srcRect/>
          <a:stretch/>
        </p:blipFill>
        <p:spPr>
          <a:xfrm>
            <a:off x="13042387" y="7863841"/>
            <a:ext cx="2451614" cy="750278"/>
          </a:xfrm>
          <a:prstGeom prst="rect">
            <a:avLst/>
          </a:prstGeom>
        </p:spPr>
      </p:pic>
      <p:pic>
        <p:nvPicPr>
          <p:cNvPr id="11" name="Picture 10">
            <a:extLst>
              <a:ext uri="{FF2B5EF4-FFF2-40B4-BE49-F238E27FC236}">
                <a16:creationId xmlns:a16="http://schemas.microsoft.com/office/drawing/2014/main" id="{1D3ACB0C-4630-069A-6536-CC2BCD4847C6}"/>
              </a:ext>
            </a:extLst>
          </p:cNvPr>
          <p:cNvPicPr>
            <a:picLocks noChangeAspect="1"/>
          </p:cNvPicPr>
          <p:nvPr userDrawn="1"/>
        </p:nvPicPr>
        <p:blipFill>
          <a:blip r:embed="rId4" cstate="email">
            <a:extLst>
              <a:ext uri="{28A0092B-C50C-407E-A947-70E740481C1C}">
                <a14:useLocalDpi xmlns:a14="http://schemas.microsoft.com/office/drawing/2010/main" val="0"/>
              </a:ext>
            </a:extLst>
          </a:blip>
          <a:srcRect/>
          <a:stretch/>
        </p:blipFill>
        <p:spPr>
          <a:xfrm>
            <a:off x="9995076" y="456093"/>
            <a:ext cx="6260924" cy="6714168"/>
          </a:xfrm>
          <a:prstGeom prst="rect">
            <a:avLst/>
          </a:prstGeom>
        </p:spPr>
      </p:pic>
    </p:spTree>
    <p:extLst>
      <p:ext uri="{BB962C8B-B14F-4D97-AF65-F5344CB8AC3E}">
        <p14:creationId xmlns:p14="http://schemas.microsoft.com/office/powerpoint/2010/main" val="3292797609"/>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preserve="1" userDrawn="1">
  <p:cSld name="Internal">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Text Placeholder 19">
            <a:extLst>
              <a:ext uri="{FF2B5EF4-FFF2-40B4-BE49-F238E27FC236}">
                <a16:creationId xmlns:a16="http://schemas.microsoft.com/office/drawing/2014/main" id="{1F5756D0-D4EF-B885-B324-79174DBABA4B}"/>
              </a:ext>
            </a:extLst>
          </p:cNvPr>
          <p:cNvSpPr>
            <a:spLocks noGrp="1"/>
          </p:cNvSpPr>
          <p:nvPr>
            <p:ph type="body" sz="quarter" idx="18"/>
          </p:nvPr>
        </p:nvSpPr>
        <p:spPr>
          <a:xfrm>
            <a:off x="1117600" y="4572000"/>
            <a:ext cx="6375400" cy="987963"/>
          </a:xfrm>
        </p:spPr>
        <p:txBody>
          <a:bodyPr>
            <a:normAutofit/>
          </a:bodyPr>
          <a:lstStyle>
            <a:lvl1pPr marL="0" indent="0">
              <a:buNone/>
              <a:defRPr sz="2300" b="1">
                <a:solidFill>
                  <a:schemeClr val="bg1"/>
                </a:solidFill>
              </a:defRPr>
            </a:lvl1pPr>
          </a:lstStyle>
          <a:p>
            <a:pPr lvl="0"/>
            <a:r>
              <a:rPr lang="en-GB"/>
              <a:t>Click to edit Master text styles</a:t>
            </a:r>
          </a:p>
        </p:txBody>
      </p:sp>
      <p:sp>
        <p:nvSpPr>
          <p:cNvPr id="7" name="Text Placeholder 22">
            <a:extLst>
              <a:ext uri="{FF2B5EF4-FFF2-40B4-BE49-F238E27FC236}">
                <a16:creationId xmlns:a16="http://schemas.microsoft.com/office/drawing/2014/main" id="{382B053B-4075-C6CA-DBA4-59813F997F82}"/>
              </a:ext>
            </a:extLst>
          </p:cNvPr>
          <p:cNvSpPr>
            <a:spLocks noGrp="1"/>
          </p:cNvSpPr>
          <p:nvPr>
            <p:ph type="body" sz="quarter" idx="16"/>
          </p:nvPr>
        </p:nvSpPr>
        <p:spPr>
          <a:xfrm>
            <a:off x="1117600" y="5559963"/>
            <a:ext cx="3643930" cy="1180033"/>
          </a:xfrm>
        </p:spPr>
        <p:txBody>
          <a:bodyPr>
            <a:normAutofit/>
          </a:bodyPr>
          <a:lstStyle>
            <a:lvl1pPr marL="0" indent="0">
              <a:buNone/>
              <a:defRPr sz="2300">
                <a:solidFill>
                  <a:srgbClr val="425563"/>
                </a:solidFill>
              </a:defRPr>
            </a:lvl1pPr>
          </a:lstStyle>
          <a:p>
            <a:pPr lvl="0"/>
            <a:r>
              <a:rPr lang="en-GB"/>
              <a:t>Click to edit Master text styles</a:t>
            </a:r>
          </a:p>
        </p:txBody>
      </p:sp>
      <p:sp>
        <p:nvSpPr>
          <p:cNvPr id="8" name="Title Placeholder 1">
            <a:extLst>
              <a:ext uri="{FF2B5EF4-FFF2-40B4-BE49-F238E27FC236}">
                <a16:creationId xmlns:a16="http://schemas.microsoft.com/office/drawing/2014/main" id="{8A4778FA-BEE7-0498-F6CE-53982BCF5320}"/>
              </a:ext>
            </a:extLst>
          </p:cNvPr>
          <p:cNvSpPr>
            <a:spLocks noGrp="1"/>
          </p:cNvSpPr>
          <p:nvPr>
            <p:ph type="title"/>
          </p:nvPr>
        </p:nvSpPr>
        <p:spPr>
          <a:xfrm>
            <a:off x="1117600" y="3054357"/>
            <a:ext cx="6375401" cy="1517643"/>
          </a:xfrm>
          <a:prstGeom prst="rect">
            <a:avLst/>
          </a:prstGeom>
        </p:spPr>
        <p:txBody>
          <a:bodyPr vert="horz" lIns="91440" tIns="45720" rIns="91440" bIns="45720" rtlCol="0" anchor="ctr">
            <a:normAutofit/>
          </a:bodyPr>
          <a:lstStyle>
            <a:lvl1pPr>
              <a:defRPr sz="4400" b="0" i="0">
                <a:solidFill>
                  <a:schemeClr val="tx2"/>
                </a:solidFill>
                <a:latin typeface="Arial Black" panose="020B0A04020102020204" pitchFamily="34" charset="0"/>
                <a:cs typeface="Arial" panose="020B0604020202020204" pitchFamily="34" charset="0"/>
              </a:defRPr>
            </a:lvl1pPr>
          </a:lstStyle>
          <a:p>
            <a:r>
              <a:rPr lang="en-US"/>
              <a:t>Click to edit Master title style</a:t>
            </a:r>
            <a:endParaRPr lang="en-GB"/>
          </a:p>
        </p:txBody>
      </p:sp>
      <p:sp>
        <p:nvSpPr>
          <p:cNvPr id="10" name="Footer Placeholder 4">
            <a:extLst>
              <a:ext uri="{FF2B5EF4-FFF2-40B4-BE49-F238E27FC236}">
                <a16:creationId xmlns:a16="http://schemas.microsoft.com/office/drawing/2014/main" id="{0BCEF822-B18F-6378-7858-557EC2D054F1}"/>
              </a:ext>
            </a:extLst>
          </p:cNvPr>
          <p:cNvSpPr txBox="1">
            <a:spLocks/>
          </p:cNvSpPr>
          <p:nvPr userDrawn="1"/>
        </p:nvSpPr>
        <p:spPr>
          <a:xfrm>
            <a:off x="1117600" y="2536256"/>
            <a:ext cx="4284097" cy="260890"/>
          </a:xfrm>
          <a:prstGeom prst="rect">
            <a:avLst/>
          </a:prstGeom>
        </p:spPr>
        <p:txBody>
          <a:bodyPr lIns="0" tIns="0" rIns="0" bIns="0"/>
          <a:lstStyle>
            <a:defPPr>
              <a:defRPr lang="en-US"/>
            </a:defPPr>
            <a:lvl1pPr marL="0" algn="l" defTabSz="457200" rtl="0" eaLnBrk="1" latinLnBrk="0" hangingPunct="1">
              <a:lnSpc>
                <a:spcPct val="110000"/>
              </a:lnSpc>
              <a:defRPr sz="9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1600" b="0" i="0" dirty="0">
                <a:solidFill>
                  <a:schemeClr val="tx2"/>
                </a:solidFill>
                <a:latin typeface="Arial" panose="020B0604020202020204" pitchFamily="34" charset="0"/>
                <a:ea typeface="Calibri" charset="0"/>
                <a:cs typeface="Arial" panose="020B0604020202020204" pitchFamily="34" charset="0"/>
              </a:rPr>
              <a:t>Document Classification </a:t>
            </a:r>
            <a:r>
              <a:rPr lang="en-US" sz="1600" b="0" dirty="0">
                <a:solidFill>
                  <a:schemeClr val="tx2"/>
                </a:solidFill>
                <a:latin typeface="Arial" panose="020B0604020202020204" pitchFamily="34" charset="0"/>
                <a:cs typeface="Arial" panose="020B0604020202020204" pitchFamily="34" charset="0"/>
              </a:rPr>
              <a:t>|</a:t>
            </a:r>
            <a:r>
              <a:rPr lang="en-US" sz="1600" b="0" dirty="0">
                <a:solidFill>
                  <a:schemeClr val="accent1">
                    <a:lumMod val="50000"/>
                  </a:schemeClr>
                </a:solidFill>
                <a:latin typeface="Arial" panose="020B0604020202020204" pitchFamily="34" charset="0"/>
                <a:cs typeface="Arial" panose="020B0604020202020204" pitchFamily="34" charset="0"/>
              </a:rPr>
              <a:t> </a:t>
            </a:r>
            <a:r>
              <a:rPr lang="en-US" sz="1600" b="1" i="0" dirty="0">
                <a:solidFill>
                  <a:schemeClr val="tx2"/>
                </a:solidFill>
                <a:latin typeface="Arial" panose="020B0604020202020204" pitchFamily="34" charset="0"/>
                <a:ea typeface="Calibri" charset="0"/>
                <a:cs typeface="Arial" panose="020B0604020202020204" pitchFamily="34" charset="0"/>
              </a:rPr>
              <a:t>Internal</a:t>
            </a:r>
          </a:p>
        </p:txBody>
      </p:sp>
      <p:pic>
        <p:nvPicPr>
          <p:cNvPr id="12" name="Graphic 6">
            <a:extLst>
              <a:ext uri="{FF2B5EF4-FFF2-40B4-BE49-F238E27FC236}">
                <a16:creationId xmlns:a16="http://schemas.microsoft.com/office/drawing/2014/main" id="{AC79E967-4128-062C-A210-2AAB56CEC862}"/>
              </a:ext>
            </a:extLst>
          </p:cNvPr>
          <p:cNvPicPr>
            <a:picLocks noChangeAspect="1"/>
          </p:cNvPicPr>
          <p:nvPr userDrawn="1"/>
        </p:nvPicPr>
        <p:blipFill>
          <a:blip r:embed="rId3" cstate="email">
            <a:extLst>
              <a:ext uri="{28A0092B-C50C-407E-A947-70E740481C1C}">
                <a14:useLocalDpi xmlns:a14="http://schemas.microsoft.com/office/drawing/2010/main" val="0"/>
              </a:ext>
            </a:extLst>
          </a:blip>
          <a:srcRect/>
          <a:stretch/>
        </p:blipFill>
        <p:spPr>
          <a:xfrm>
            <a:off x="13042387" y="7863841"/>
            <a:ext cx="2451614" cy="750278"/>
          </a:xfrm>
          <a:prstGeom prst="rect">
            <a:avLst/>
          </a:prstGeom>
        </p:spPr>
      </p:pic>
      <p:pic>
        <p:nvPicPr>
          <p:cNvPr id="11" name="Picture 10">
            <a:extLst>
              <a:ext uri="{FF2B5EF4-FFF2-40B4-BE49-F238E27FC236}">
                <a16:creationId xmlns:a16="http://schemas.microsoft.com/office/drawing/2014/main" id="{A81D3B74-2787-AE25-A77A-0F4CD54F023C}"/>
              </a:ext>
            </a:extLst>
          </p:cNvPr>
          <p:cNvPicPr>
            <a:picLocks noChangeAspect="1"/>
          </p:cNvPicPr>
          <p:nvPr userDrawn="1"/>
        </p:nvPicPr>
        <p:blipFill>
          <a:blip r:embed="rId4" cstate="email">
            <a:extLst>
              <a:ext uri="{28A0092B-C50C-407E-A947-70E740481C1C}">
                <a14:useLocalDpi xmlns:a14="http://schemas.microsoft.com/office/drawing/2010/main" val="0"/>
              </a:ext>
            </a:extLst>
          </a:blip>
          <a:srcRect/>
          <a:stretch/>
        </p:blipFill>
        <p:spPr>
          <a:xfrm>
            <a:off x="9995076" y="456093"/>
            <a:ext cx="6260924" cy="6714168"/>
          </a:xfrm>
          <a:prstGeom prst="rect">
            <a:avLst/>
          </a:prstGeom>
        </p:spPr>
      </p:pic>
    </p:spTree>
    <p:extLst>
      <p:ext uri="{BB962C8B-B14F-4D97-AF65-F5344CB8AC3E}">
        <p14:creationId xmlns:p14="http://schemas.microsoft.com/office/powerpoint/2010/main" val="4079830879"/>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preserve="1" userDrawn="1">
  <p:cSld name="Public">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Text Placeholder 19">
            <a:extLst>
              <a:ext uri="{FF2B5EF4-FFF2-40B4-BE49-F238E27FC236}">
                <a16:creationId xmlns:a16="http://schemas.microsoft.com/office/drawing/2014/main" id="{1F5756D0-D4EF-B885-B324-79174DBABA4B}"/>
              </a:ext>
            </a:extLst>
          </p:cNvPr>
          <p:cNvSpPr>
            <a:spLocks noGrp="1"/>
          </p:cNvSpPr>
          <p:nvPr>
            <p:ph type="body" sz="quarter" idx="18"/>
          </p:nvPr>
        </p:nvSpPr>
        <p:spPr>
          <a:xfrm>
            <a:off x="1117600" y="4572000"/>
            <a:ext cx="6375400" cy="987963"/>
          </a:xfrm>
        </p:spPr>
        <p:txBody>
          <a:bodyPr>
            <a:normAutofit/>
          </a:bodyPr>
          <a:lstStyle>
            <a:lvl1pPr marL="0" indent="0">
              <a:buNone/>
              <a:defRPr sz="2300" b="1">
                <a:solidFill>
                  <a:schemeClr val="bg1"/>
                </a:solidFill>
              </a:defRPr>
            </a:lvl1pPr>
          </a:lstStyle>
          <a:p>
            <a:pPr lvl="0"/>
            <a:r>
              <a:rPr lang="en-GB"/>
              <a:t>Click to edit Master text styles</a:t>
            </a:r>
          </a:p>
        </p:txBody>
      </p:sp>
      <p:sp>
        <p:nvSpPr>
          <p:cNvPr id="7" name="Text Placeholder 22">
            <a:extLst>
              <a:ext uri="{FF2B5EF4-FFF2-40B4-BE49-F238E27FC236}">
                <a16:creationId xmlns:a16="http://schemas.microsoft.com/office/drawing/2014/main" id="{382B053B-4075-C6CA-DBA4-59813F997F82}"/>
              </a:ext>
            </a:extLst>
          </p:cNvPr>
          <p:cNvSpPr>
            <a:spLocks noGrp="1"/>
          </p:cNvSpPr>
          <p:nvPr>
            <p:ph type="body" sz="quarter" idx="16"/>
          </p:nvPr>
        </p:nvSpPr>
        <p:spPr>
          <a:xfrm>
            <a:off x="1117600" y="5559963"/>
            <a:ext cx="3643930" cy="1180033"/>
          </a:xfrm>
        </p:spPr>
        <p:txBody>
          <a:bodyPr>
            <a:normAutofit/>
          </a:bodyPr>
          <a:lstStyle>
            <a:lvl1pPr marL="0" indent="0">
              <a:buNone/>
              <a:defRPr sz="2300">
                <a:solidFill>
                  <a:srgbClr val="425563"/>
                </a:solidFill>
              </a:defRPr>
            </a:lvl1pPr>
          </a:lstStyle>
          <a:p>
            <a:pPr lvl="0"/>
            <a:r>
              <a:rPr lang="en-GB"/>
              <a:t>Click to edit Master text styles</a:t>
            </a:r>
          </a:p>
        </p:txBody>
      </p:sp>
      <p:sp>
        <p:nvSpPr>
          <p:cNvPr id="8" name="Title Placeholder 1">
            <a:extLst>
              <a:ext uri="{FF2B5EF4-FFF2-40B4-BE49-F238E27FC236}">
                <a16:creationId xmlns:a16="http://schemas.microsoft.com/office/drawing/2014/main" id="{8A4778FA-BEE7-0498-F6CE-53982BCF5320}"/>
              </a:ext>
            </a:extLst>
          </p:cNvPr>
          <p:cNvSpPr>
            <a:spLocks noGrp="1"/>
          </p:cNvSpPr>
          <p:nvPr>
            <p:ph type="title"/>
          </p:nvPr>
        </p:nvSpPr>
        <p:spPr>
          <a:xfrm>
            <a:off x="1117600" y="3054357"/>
            <a:ext cx="6375401" cy="1517643"/>
          </a:xfrm>
          <a:prstGeom prst="rect">
            <a:avLst/>
          </a:prstGeom>
        </p:spPr>
        <p:txBody>
          <a:bodyPr vert="horz" lIns="91440" tIns="45720" rIns="91440" bIns="45720" rtlCol="0" anchor="ctr">
            <a:normAutofit/>
          </a:bodyPr>
          <a:lstStyle>
            <a:lvl1pPr>
              <a:defRPr sz="4400" b="0" i="0">
                <a:solidFill>
                  <a:schemeClr val="tx2"/>
                </a:solidFill>
                <a:latin typeface="Arial Black" panose="020B0A04020102020204" pitchFamily="34" charset="0"/>
                <a:cs typeface="Arial" panose="020B0604020202020204" pitchFamily="34" charset="0"/>
              </a:defRPr>
            </a:lvl1pPr>
          </a:lstStyle>
          <a:p>
            <a:r>
              <a:rPr lang="en-US"/>
              <a:t>Click to edit Master title style</a:t>
            </a:r>
            <a:endParaRPr lang="en-GB"/>
          </a:p>
        </p:txBody>
      </p:sp>
      <p:sp>
        <p:nvSpPr>
          <p:cNvPr id="10" name="Footer Placeholder 4">
            <a:extLst>
              <a:ext uri="{FF2B5EF4-FFF2-40B4-BE49-F238E27FC236}">
                <a16:creationId xmlns:a16="http://schemas.microsoft.com/office/drawing/2014/main" id="{0BCEF822-B18F-6378-7858-557EC2D054F1}"/>
              </a:ext>
            </a:extLst>
          </p:cNvPr>
          <p:cNvSpPr txBox="1">
            <a:spLocks/>
          </p:cNvSpPr>
          <p:nvPr userDrawn="1"/>
        </p:nvSpPr>
        <p:spPr>
          <a:xfrm>
            <a:off x="1117600" y="2536256"/>
            <a:ext cx="4284097" cy="260890"/>
          </a:xfrm>
          <a:prstGeom prst="rect">
            <a:avLst/>
          </a:prstGeom>
        </p:spPr>
        <p:txBody>
          <a:bodyPr lIns="0" tIns="0" rIns="0" bIns="0"/>
          <a:lstStyle>
            <a:defPPr>
              <a:defRPr lang="en-US"/>
            </a:defPPr>
            <a:lvl1pPr marL="0" algn="l" defTabSz="457200" rtl="0" eaLnBrk="1" latinLnBrk="0" hangingPunct="1">
              <a:lnSpc>
                <a:spcPct val="110000"/>
              </a:lnSpc>
              <a:defRPr sz="9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1600" b="0" i="0" dirty="0">
                <a:solidFill>
                  <a:schemeClr val="tx2"/>
                </a:solidFill>
                <a:latin typeface="Arial" panose="020B0604020202020204" pitchFamily="34" charset="0"/>
                <a:ea typeface="Calibri" charset="0"/>
                <a:cs typeface="Arial" panose="020B0604020202020204" pitchFamily="34" charset="0"/>
              </a:rPr>
              <a:t>Document Classification </a:t>
            </a:r>
            <a:r>
              <a:rPr lang="en-US" sz="1600" b="0" dirty="0">
                <a:solidFill>
                  <a:schemeClr val="tx2"/>
                </a:solidFill>
                <a:latin typeface="Arial" panose="020B0604020202020204" pitchFamily="34" charset="0"/>
                <a:cs typeface="Arial" panose="020B0604020202020204" pitchFamily="34" charset="0"/>
              </a:rPr>
              <a:t>|</a:t>
            </a:r>
            <a:r>
              <a:rPr lang="en-US" sz="1600" b="0" dirty="0">
                <a:solidFill>
                  <a:schemeClr val="accent1">
                    <a:lumMod val="50000"/>
                  </a:schemeClr>
                </a:solidFill>
                <a:latin typeface="Arial" panose="020B0604020202020204" pitchFamily="34" charset="0"/>
                <a:cs typeface="Arial" panose="020B0604020202020204" pitchFamily="34" charset="0"/>
              </a:rPr>
              <a:t> </a:t>
            </a:r>
            <a:r>
              <a:rPr lang="en-US" sz="1600" b="1" i="0" dirty="0">
                <a:solidFill>
                  <a:schemeClr val="tx2"/>
                </a:solidFill>
                <a:latin typeface="Arial" panose="020B0604020202020204" pitchFamily="34" charset="0"/>
                <a:ea typeface="Calibri" charset="0"/>
                <a:cs typeface="Arial" panose="020B0604020202020204" pitchFamily="34" charset="0"/>
              </a:rPr>
              <a:t>Public</a:t>
            </a:r>
          </a:p>
        </p:txBody>
      </p:sp>
      <p:pic>
        <p:nvPicPr>
          <p:cNvPr id="12" name="Graphic 6">
            <a:extLst>
              <a:ext uri="{FF2B5EF4-FFF2-40B4-BE49-F238E27FC236}">
                <a16:creationId xmlns:a16="http://schemas.microsoft.com/office/drawing/2014/main" id="{CF2BEFB0-0CF3-5A22-E9E7-EF0684535E7E}"/>
              </a:ext>
            </a:extLst>
          </p:cNvPr>
          <p:cNvPicPr>
            <a:picLocks noChangeAspect="1"/>
          </p:cNvPicPr>
          <p:nvPr userDrawn="1"/>
        </p:nvPicPr>
        <p:blipFill>
          <a:blip r:embed="rId3" cstate="email">
            <a:extLst>
              <a:ext uri="{28A0092B-C50C-407E-A947-70E740481C1C}">
                <a14:useLocalDpi xmlns:a14="http://schemas.microsoft.com/office/drawing/2010/main" val="0"/>
              </a:ext>
            </a:extLst>
          </a:blip>
          <a:srcRect/>
          <a:stretch/>
        </p:blipFill>
        <p:spPr>
          <a:xfrm>
            <a:off x="13042387" y="7863841"/>
            <a:ext cx="2451614" cy="750278"/>
          </a:xfrm>
          <a:prstGeom prst="rect">
            <a:avLst/>
          </a:prstGeom>
        </p:spPr>
      </p:pic>
      <p:pic>
        <p:nvPicPr>
          <p:cNvPr id="11" name="Picture 10">
            <a:extLst>
              <a:ext uri="{FF2B5EF4-FFF2-40B4-BE49-F238E27FC236}">
                <a16:creationId xmlns:a16="http://schemas.microsoft.com/office/drawing/2014/main" id="{259D84E5-4014-0CD7-49E9-02770C883A8F}"/>
              </a:ext>
            </a:extLst>
          </p:cNvPr>
          <p:cNvPicPr>
            <a:picLocks noChangeAspect="1"/>
          </p:cNvPicPr>
          <p:nvPr userDrawn="1"/>
        </p:nvPicPr>
        <p:blipFill>
          <a:blip r:embed="rId4" cstate="email">
            <a:extLst>
              <a:ext uri="{28A0092B-C50C-407E-A947-70E740481C1C}">
                <a14:useLocalDpi xmlns:a14="http://schemas.microsoft.com/office/drawing/2010/main" val="0"/>
              </a:ext>
            </a:extLst>
          </a:blip>
          <a:srcRect/>
          <a:stretch/>
        </p:blipFill>
        <p:spPr>
          <a:xfrm>
            <a:off x="9995076" y="456093"/>
            <a:ext cx="6260924" cy="6714168"/>
          </a:xfrm>
          <a:prstGeom prst="rect">
            <a:avLst/>
          </a:prstGeom>
        </p:spPr>
      </p:pic>
    </p:spTree>
    <p:extLst>
      <p:ext uri="{BB962C8B-B14F-4D97-AF65-F5344CB8AC3E}">
        <p14:creationId xmlns:p14="http://schemas.microsoft.com/office/powerpoint/2010/main" val="198872537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Blank with footer - Full Bleed">
    <p:bg>
      <p:bgPr>
        <a:solidFill>
          <a:srgbClr val="CCEAEE"/>
        </a:solidFill>
        <a:effectLst/>
      </p:bgPr>
    </p:bg>
    <p:spTree>
      <p:nvGrpSpPr>
        <p:cNvPr id="1" name=""/>
        <p:cNvGrpSpPr/>
        <p:nvPr/>
      </p:nvGrpSpPr>
      <p:grpSpPr>
        <a:xfrm>
          <a:off x="0" y="0"/>
          <a:ext cx="0" cy="0"/>
          <a:chOff x="0" y="0"/>
          <a:chExt cx="0" cy="0"/>
        </a:xfrm>
      </p:grpSpPr>
      <p:cxnSp>
        <p:nvCxnSpPr>
          <p:cNvPr id="12" name="Straight Connector 11">
            <a:extLst>
              <a:ext uri="{FF2B5EF4-FFF2-40B4-BE49-F238E27FC236}">
                <a16:creationId xmlns:a16="http://schemas.microsoft.com/office/drawing/2014/main" id="{A74DF6D8-2F0C-CA4E-84BA-9207C46DCF18}"/>
              </a:ext>
            </a:extLst>
          </p:cNvPr>
          <p:cNvCxnSpPr>
            <a:cxnSpLocks/>
          </p:cNvCxnSpPr>
          <p:nvPr userDrawn="1"/>
        </p:nvCxnSpPr>
        <p:spPr>
          <a:xfrm>
            <a:off x="1209468" y="8172400"/>
            <a:ext cx="1383130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11" name="Footer Placeholder 4">
            <a:extLst>
              <a:ext uri="{FF2B5EF4-FFF2-40B4-BE49-F238E27FC236}">
                <a16:creationId xmlns:a16="http://schemas.microsoft.com/office/drawing/2014/main" id="{3A17BC3E-0B62-A04A-B6E6-AC6AF2DB05DF}"/>
              </a:ext>
            </a:extLst>
          </p:cNvPr>
          <p:cNvSpPr>
            <a:spLocks noGrp="1"/>
          </p:cNvSpPr>
          <p:nvPr>
            <p:ph type="ftr" sz="quarter" idx="3"/>
          </p:nvPr>
        </p:nvSpPr>
        <p:spPr>
          <a:xfrm>
            <a:off x="1689663" y="8445501"/>
            <a:ext cx="5486400" cy="486833"/>
          </a:xfrm>
          <a:prstGeom prst="rect">
            <a:avLst/>
          </a:prstGeom>
        </p:spPr>
        <p:txBody>
          <a:bodyPr vert="horz" lIns="91440" tIns="45720" rIns="91440" bIns="45720" rtlCol="0" anchor="ctr"/>
          <a:lstStyle>
            <a:lvl1pPr algn="l">
              <a:defRPr sz="1600">
                <a:solidFill>
                  <a:schemeClr val="bg1"/>
                </a:solidFill>
              </a:defRPr>
            </a:lvl1pPr>
          </a:lstStyle>
          <a:p>
            <a:r>
              <a:rPr lang="en-GB" dirty="0"/>
              <a:t>Document title</a:t>
            </a:r>
          </a:p>
        </p:txBody>
      </p:sp>
      <p:sp>
        <p:nvSpPr>
          <p:cNvPr id="16" name="Slide Number Placeholder 5">
            <a:extLst>
              <a:ext uri="{FF2B5EF4-FFF2-40B4-BE49-F238E27FC236}">
                <a16:creationId xmlns:a16="http://schemas.microsoft.com/office/drawing/2014/main" id="{AF4D7C01-DC2D-6540-99B2-4D5E282B980A}"/>
              </a:ext>
            </a:extLst>
          </p:cNvPr>
          <p:cNvSpPr>
            <a:spLocks noGrp="1"/>
          </p:cNvSpPr>
          <p:nvPr>
            <p:ph type="sldNum" sz="quarter" idx="4"/>
          </p:nvPr>
        </p:nvSpPr>
        <p:spPr>
          <a:xfrm>
            <a:off x="1182905" y="8445500"/>
            <a:ext cx="478461" cy="486833"/>
          </a:xfrm>
          <a:prstGeom prst="rect">
            <a:avLst/>
          </a:prstGeom>
        </p:spPr>
        <p:txBody>
          <a:bodyPr vert="horz" lIns="91440" tIns="45720" rIns="91440" bIns="45720" rtlCol="0" anchor="ctr"/>
          <a:lstStyle>
            <a:lvl1pPr algn="l">
              <a:defRPr sz="1600">
                <a:solidFill>
                  <a:schemeClr val="bg1"/>
                </a:solidFill>
              </a:defRPr>
            </a:lvl1pPr>
          </a:lstStyle>
          <a:p>
            <a:fld id="{40FC62D0-A2F2-4BF8-8DAC-E86C11000EC3}" type="slidenum">
              <a:rPr lang="en-GB" smtClean="0"/>
              <a:pPr/>
              <a:t>‹#›</a:t>
            </a:fld>
            <a:endParaRPr lang="en-GB" dirty="0"/>
          </a:p>
        </p:txBody>
      </p:sp>
      <p:pic>
        <p:nvPicPr>
          <p:cNvPr id="6" name="Graphic 6">
            <a:extLst>
              <a:ext uri="{FF2B5EF4-FFF2-40B4-BE49-F238E27FC236}">
                <a16:creationId xmlns:a16="http://schemas.microsoft.com/office/drawing/2014/main" id="{A89F1B7F-72BA-B07C-84A2-C6A36152B86B}"/>
              </a:ext>
            </a:extLst>
          </p:cNvPr>
          <p:cNvPicPr>
            <a:picLocks noChangeAspect="1"/>
          </p:cNvPicPr>
          <p:nvPr userDrawn="1"/>
        </p:nvPicPr>
        <p:blipFill>
          <a:blip r:embed="rId2" cstate="email">
            <a:extLst>
              <a:ext uri="{28A0092B-C50C-407E-A947-70E740481C1C}">
                <a14:useLocalDpi xmlns:a14="http://schemas.microsoft.com/office/drawing/2010/main" val="0"/>
              </a:ext>
            </a:extLst>
          </a:blip>
          <a:srcRect/>
          <a:stretch/>
        </p:blipFill>
        <p:spPr>
          <a:xfrm>
            <a:off x="13014962" y="8344747"/>
            <a:ext cx="2042158" cy="624971"/>
          </a:xfrm>
          <a:prstGeom prst="rect">
            <a:avLst/>
          </a:prstGeom>
        </p:spPr>
      </p:pic>
    </p:spTree>
    <p:extLst>
      <p:ext uri="{BB962C8B-B14F-4D97-AF65-F5344CB8AC3E}">
        <p14:creationId xmlns:p14="http://schemas.microsoft.com/office/powerpoint/2010/main" val="429035765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userDrawn="1">
  <p:cSld name="Group Cover 4">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0" name="Text Placeholder 19">
            <a:extLst>
              <a:ext uri="{FF2B5EF4-FFF2-40B4-BE49-F238E27FC236}">
                <a16:creationId xmlns:a16="http://schemas.microsoft.com/office/drawing/2014/main" id="{1D2585A7-AF49-805D-4A30-A6664CA93FED}"/>
              </a:ext>
            </a:extLst>
          </p:cNvPr>
          <p:cNvSpPr>
            <a:spLocks noGrp="1"/>
          </p:cNvSpPr>
          <p:nvPr>
            <p:ph type="body" sz="quarter" idx="18"/>
          </p:nvPr>
        </p:nvSpPr>
        <p:spPr>
          <a:xfrm>
            <a:off x="1117600" y="4572000"/>
            <a:ext cx="6375400" cy="987963"/>
          </a:xfrm>
        </p:spPr>
        <p:txBody>
          <a:bodyPr>
            <a:normAutofit/>
          </a:bodyPr>
          <a:lstStyle>
            <a:lvl1pPr marL="0" indent="0">
              <a:buNone/>
              <a:defRPr sz="2300" b="1">
                <a:solidFill>
                  <a:schemeClr val="bg1"/>
                </a:solidFill>
              </a:defRPr>
            </a:lvl1pPr>
          </a:lstStyle>
          <a:p>
            <a:pPr lvl="0"/>
            <a:r>
              <a:rPr lang="en-GB"/>
              <a:t>Click to edit Master text styles</a:t>
            </a:r>
          </a:p>
        </p:txBody>
      </p:sp>
      <p:sp>
        <p:nvSpPr>
          <p:cNvPr id="22" name="Text Placeholder 22">
            <a:extLst>
              <a:ext uri="{FF2B5EF4-FFF2-40B4-BE49-F238E27FC236}">
                <a16:creationId xmlns:a16="http://schemas.microsoft.com/office/drawing/2014/main" id="{E33E49B7-FBD1-1E80-B5E6-D20449CA3609}"/>
              </a:ext>
            </a:extLst>
          </p:cNvPr>
          <p:cNvSpPr>
            <a:spLocks noGrp="1"/>
          </p:cNvSpPr>
          <p:nvPr>
            <p:ph type="body" sz="quarter" idx="16"/>
          </p:nvPr>
        </p:nvSpPr>
        <p:spPr>
          <a:xfrm>
            <a:off x="1117600" y="5559963"/>
            <a:ext cx="3643930" cy="1180033"/>
          </a:xfrm>
        </p:spPr>
        <p:txBody>
          <a:bodyPr>
            <a:normAutofit/>
          </a:bodyPr>
          <a:lstStyle>
            <a:lvl1pPr marL="0" indent="0">
              <a:buNone/>
              <a:defRPr sz="2300">
                <a:solidFill>
                  <a:srgbClr val="425563"/>
                </a:solidFill>
              </a:defRPr>
            </a:lvl1pPr>
          </a:lstStyle>
          <a:p>
            <a:pPr lvl="0"/>
            <a:r>
              <a:rPr lang="en-GB"/>
              <a:t>Click to edit Master text styles</a:t>
            </a:r>
          </a:p>
        </p:txBody>
      </p:sp>
      <p:sp>
        <p:nvSpPr>
          <p:cNvPr id="24" name="Title Placeholder 1">
            <a:extLst>
              <a:ext uri="{FF2B5EF4-FFF2-40B4-BE49-F238E27FC236}">
                <a16:creationId xmlns:a16="http://schemas.microsoft.com/office/drawing/2014/main" id="{36443EE8-6E52-82A9-6082-39B056090DA4}"/>
              </a:ext>
            </a:extLst>
          </p:cNvPr>
          <p:cNvSpPr>
            <a:spLocks noGrp="1"/>
          </p:cNvSpPr>
          <p:nvPr>
            <p:ph type="title"/>
          </p:nvPr>
        </p:nvSpPr>
        <p:spPr>
          <a:xfrm>
            <a:off x="1117600" y="3054357"/>
            <a:ext cx="6375401" cy="1517643"/>
          </a:xfrm>
          <a:prstGeom prst="rect">
            <a:avLst/>
          </a:prstGeom>
        </p:spPr>
        <p:txBody>
          <a:bodyPr vert="horz" lIns="91440" tIns="45720" rIns="91440" bIns="45720" rtlCol="0" anchor="ctr">
            <a:normAutofit/>
          </a:bodyPr>
          <a:lstStyle>
            <a:lvl1pPr>
              <a:defRPr sz="4400" b="0" i="0">
                <a:solidFill>
                  <a:schemeClr val="tx2"/>
                </a:solidFill>
                <a:latin typeface="Arial Black" panose="020B0A04020102020204" pitchFamily="34" charset="0"/>
                <a:cs typeface="Arial" panose="020B0604020202020204" pitchFamily="34" charset="0"/>
              </a:defRPr>
            </a:lvl1pPr>
          </a:lstStyle>
          <a:p>
            <a:r>
              <a:rPr lang="en-US"/>
              <a:t>Click to edit Master title style</a:t>
            </a:r>
            <a:endParaRPr lang="en-GB"/>
          </a:p>
        </p:txBody>
      </p:sp>
      <p:pic>
        <p:nvPicPr>
          <p:cNvPr id="8" name="Picture 7">
            <a:extLst>
              <a:ext uri="{FF2B5EF4-FFF2-40B4-BE49-F238E27FC236}">
                <a16:creationId xmlns:a16="http://schemas.microsoft.com/office/drawing/2014/main" id="{A71F9228-E67E-E4A0-721D-D2D7F1112B08}"/>
              </a:ext>
            </a:extLst>
          </p:cNvPr>
          <p:cNvPicPr>
            <a:picLocks noChangeAspect="1"/>
          </p:cNvPicPr>
          <p:nvPr userDrawn="1"/>
        </p:nvPicPr>
        <p:blipFill>
          <a:blip r:embed="rId3" cstate="email">
            <a:extLst>
              <a:ext uri="{28A0092B-C50C-407E-A947-70E740481C1C}">
                <a14:useLocalDpi xmlns:a14="http://schemas.microsoft.com/office/drawing/2010/main" val="0"/>
              </a:ext>
            </a:extLst>
          </a:blip>
          <a:srcRect/>
          <a:stretch/>
        </p:blipFill>
        <p:spPr>
          <a:xfrm>
            <a:off x="9995076" y="456093"/>
            <a:ext cx="6260924" cy="6714168"/>
          </a:xfrm>
          <a:prstGeom prst="rect">
            <a:avLst/>
          </a:prstGeom>
        </p:spPr>
      </p:pic>
      <p:pic>
        <p:nvPicPr>
          <p:cNvPr id="9" name="Graphic 6">
            <a:extLst>
              <a:ext uri="{FF2B5EF4-FFF2-40B4-BE49-F238E27FC236}">
                <a16:creationId xmlns:a16="http://schemas.microsoft.com/office/drawing/2014/main" id="{83E15F88-78D9-9535-340B-3780019EC3A0}"/>
              </a:ext>
            </a:extLst>
          </p:cNvPr>
          <p:cNvPicPr>
            <a:picLocks noChangeAspect="1"/>
          </p:cNvPicPr>
          <p:nvPr userDrawn="1"/>
        </p:nvPicPr>
        <p:blipFill>
          <a:blip r:embed="rId4" cstate="email">
            <a:extLst>
              <a:ext uri="{28A0092B-C50C-407E-A947-70E740481C1C}">
                <a14:useLocalDpi xmlns:a14="http://schemas.microsoft.com/office/drawing/2010/main" val="0"/>
              </a:ext>
            </a:extLst>
          </a:blip>
          <a:srcRect/>
          <a:stretch/>
        </p:blipFill>
        <p:spPr>
          <a:xfrm>
            <a:off x="13042387" y="7863841"/>
            <a:ext cx="2451614" cy="750278"/>
          </a:xfrm>
          <a:prstGeom prst="rect">
            <a:avLst/>
          </a:prstGeom>
        </p:spPr>
      </p:pic>
    </p:spTree>
    <p:extLst>
      <p:ext uri="{BB962C8B-B14F-4D97-AF65-F5344CB8AC3E}">
        <p14:creationId xmlns:p14="http://schemas.microsoft.com/office/powerpoint/2010/main" val="199862919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Single Column">
    <p:spTree>
      <p:nvGrpSpPr>
        <p:cNvPr id="1" name=""/>
        <p:cNvGrpSpPr/>
        <p:nvPr/>
      </p:nvGrpSpPr>
      <p:grpSpPr>
        <a:xfrm>
          <a:off x="0" y="0"/>
          <a:ext cx="0" cy="0"/>
          <a:chOff x="0" y="0"/>
          <a:chExt cx="0" cy="0"/>
        </a:xfrm>
      </p:grpSpPr>
      <p:cxnSp>
        <p:nvCxnSpPr>
          <p:cNvPr id="12" name="Straight Connector 11">
            <a:extLst>
              <a:ext uri="{FF2B5EF4-FFF2-40B4-BE49-F238E27FC236}">
                <a16:creationId xmlns:a16="http://schemas.microsoft.com/office/drawing/2014/main" id="{A74DF6D8-2F0C-CA4E-84BA-9207C46DCF18}"/>
              </a:ext>
            </a:extLst>
          </p:cNvPr>
          <p:cNvCxnSpPr>
            <a:cxnSpLocks/>
          </p:cNvCxnSpPr>
          <p:nvPr userDrawn="1"/>
        </p:nvCxnSpPr>
        <p:spPr>
          <a:xfrm>
            <a:off x="1209468" y="8172400"/>
            <a:ext cx="13831300"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11" name="Footer Placeholder 4">
            <a:extLst>
              <a:ext uri="{FF2B5EF4-FFF2-40B4-BE49-F238E27FC236}">
                <a16:creationId xmlns:a16="http://schemas.microsoft.com/office/drawing/2014/main" id="{3A17BC3E-0B62-A04A-B6E6-AC6AF2DB05DF}"/>
              </a:ext>
            </a:extLst>
          </p:cNvPr>
          <p:cNvSpPr>
            <a:spLocks noGrp="1"/>
          </p:cNvSpPr>
          <p:nvPr>
            <p:ph type="ftr" sz="quarter" idx="3"/>
          </p:nvPr>
        </p:nvSpPr>
        <p:spPr>
          <a:xfrm>
            <a:off x="1689663" y="8445501"/>
            <a:ext cx="5486400" cy="486833"/>
          </a:xfrm>
          <a:prstGeom prst="rect">
            <a:avLst/>
          </a:prstGeom>
        </p:spPr>
        <p:txBody>
          <a:bodyPr vert="horz" lIns="91440" tIns="45720" rIns="91440" bIns="45720" rtlCol="0" anchor="ctr"/>
          <a:lstStyle>
            <a:lvl1pPr algn="l">
              <a:defRPr sz="1600">
                <a:solidFill>
                  <a:schemeClr val="tx1">
                    <a:lumMod val="50000"/>
                    <a:lumOff val="50000"/>
                  </a:schemeClr>
                </a:solidFill>
              </a:defRPr>
            </a:lvl1pPr>
          </a:lstStyle>
          <a:p>
            <a:r>
              <a:rPr lang="en-GB" dirty="0"/>
              <a:t>Document title</a:t>
            </a:r>
          </a:p>
        </p:txBody>
      </p:sp>
      <p:sp>
        <p:nvSpPr>
          <p:cNvPr id="16" name="Slide Number Placeholder 5">
            <a:extLst>
              <a:ext uri="{FF2B5EF4-FFF2-40B4-BE49-F238E27FC236}">
                <a16:creationId xmlns:a16="http://schemas.microsoft.com/office/drawing/2014/main" id="{AF4D7C01-DC2D-6540-99B2-4D5E282B980A}"/>
              </a:ext>
            </a:extLst>
          </p:cNvPr>
          <p:cNvSpPr>
            <a:spLocks noGrp="1"/>
          </p:cNvSpPr>
          <p:nvPr>
            <p:ph type="sldNum" sz="quarter" idx="4"/>
          </p:nvPr>
        </p:nvSpPr>
        <p:spPr>
          <a:xfrm>
            <a:off x="1182905" y="8445500"/>
            <a:ext cx="478461" cy="486833"/>
          </a:xfrm>
          <a:prstGeom prst="rect">
            <a:avLst/>
          </a:prstGeom>
        </p:spPr>
        <p:txBody>
          <a:bodyPr vert="horz" lIns="91440" tIns="45720" rIns="91440" bIns="45720" rtlCol="0" anchor="ctr"/>
          <a:lstStyle>
            <a:lvl1pPr algn="l">
              <a:defRPr sz="1600">
                <a:solidFill>
                  <a:schemeClr val="tx1">
                    <a:lumMod val="50000"/>
                    <a:lumOff val="50000"/>
                  </a:schemeClr>
                </a:solidFill>
              </a:defRPr>
            </a:lvl1pPr>
          </a:lstStyle>
          <a:p>
            <a:fld id="{40FC62D0-A2F2-4BF8-8DAC-E86C11000EC3}" type="slidenum">
              <a:rPr lang="en-GB" smtClean="0"/>
              <a:pPr/>
              <a:t>‹#›</a:t>
            </a:fld>
            <a:endParaRPr lang="en-GB" dirty="0"/>
          </a:p>
        </p:txBody>
      </p:sp>
      <p:sp>
        <p:nvSpPr>
          <p:cNvPr id="15" name="Title 1">
            <a:extLst>
              <a:ext uri="{FF2B5EF4-FFF2-40B4-BE49-F238E27FC236}">
                <a16:creationId xmlns:a16="http://schemas.microsoft.com/office/drawing/2014/main" id="{8B649C83-32A0-9BB0-F07D-B6364873A3BA}"/>
              </a:ext>
            </a:extLst>
          </p:cNvPr>
          <p:cNvSpPr>
            <a:spLocks noGrp="1"/>
          </p:cNvSpPr>
          <p:nvPr>
            <p:ph type="title" hasCustomPrompt="1"/>
          </p:nvPr>
        </p:nvSpPr>
        <p:spPr>
          <a:xfrm>
            <a:off x="1104904" y="562754"/>
            <a:ext cx="14020800" cy="1146048"/>
          </a:xfrm>
        </p:spPr>
        <p:txBody>
          <a:bodyPr>
            <a:normAutofit/>
          </a:bodyPr>
          <a:lstStyle>
            <a:lvl1pPr>
              <a:defRPr sz="4400" cap="none" baseline="0"/>
            </a:lvl1pPr>
          </a:lstStyle>
          <a:p>
            <a:r>
              <a:rPr lang="en-US"/>
              <a:t>Title</a:t>
            </a:r>
            <a:endParaRPr lang="en-GB"/>
          </a:p>
        </p:txBody>
      </p:sp>
      <p:sp>
        <p:nvSpPr>
          <p:cNvPr id="10" name="Content Placeholder 9">
            <a:extLst>
              <a:ext uri="{FF2B5EF4-FFF2-40B4-BE49-F238E27FC236}">
                <a16:creationId xmlns:a16="http://schemas.microsoft.com/office/drawing/2014/main" id="{DD30E748-E3E6-DACB-EE20-DC0EB294F6A2}"/>
              </a:ext>
            </a:extLst>
          </p:cNvPr>
          <p:cNvSpPr>
            <a:spLocks noGrp="1"/>
          </p:cNvSpPr>
          <p:nvPr>
            <p:ph sz="quarter" idx="13"/>
          </p:nvPr>
        </p:nvSpPr>
        <p:spPr>
          <a:xfrm>
            <a:off x="1104904" y="2269323"/>
            <a:ext cx="14020800" cy="5067856"/>
          </a:xfrm>
        </p:spPr>
        <p:txBody>
          <a:bodyPr>
            <a:normAutofit/>
          </a:bodyPr>
          <a:lstStyle>
            <a:lvl1pPr marL="304792" indent="-304792">
              <a:buClr>
                <a:schemeClr val="accent1"/>
              </a:buClr>
              <a:buFont typeface="Arial" panose="020B0604020202020204" pitchFamily="34" charset="0"/>
              <a:buChar char="•"/>
              <a:defRPr sz="2600">
                <a:solidFill>
                  <a:schemeClr val="tx1">
                    <a:lumMod val="75000"/>
                    <a:lumOff val="25000"/>
                  </a:schemeClr>
                </a:solidFill>
              </a:defRPr>
            </a:lvl1pPr>
            <a:lvl2pPr marL="914377" indent="-304792">
              <a:buClr>
                <a:schemeClr val="accent1"/>
              </a:buClr>
              <a:buFont typeface="Arial" panose="020B0604020202020204" pitchFamily="34" charset="0"/>
              <a:buChar char="•"/>
              <a:defRPr sz="2600">
                <a:solidFill>
                  <a:schemeClr val="tx1">
                    <a:lumMod val="75000"/>
                    <a:lumOff val="25000"/>
                  </a:schemeClr>
                </a:solidFill>
              </a:defRPr>
            </a:lvl2pPr>
            <a:lvl3pPr marL="1523962" indent="-304792">
              <a:buClr>
                <a:schemeClr val="accent1"/>
              </a:buClr>
              <a:buFont typeface="Arial" panose="020B0604020202020204" pitchFamily="34" charset="0"/>
              <a:buChar char="•"/>
              <a:defRPr sz="2600">
                <a:solidFill>
                  <a:schemeClr val="tx1">
                    <a:lumMod val="75000"/>
                    <a:lumOff val="25000"/>
                  </a:schemeClr>
                </a:solidFill>
              </a:defRPr>
            </a:lvl3pPr>
            <a:lvl4pPr marL="2133547" indent="-304792">
              <a:buClr>
                <a:schemeClr val="accent1"/>
              </a:buClr>
              <a:buFont typeface="Arial" panose="020B0604020202020204" pitchFamily="34" charset="0"/>
              <a:buChar char="•"/>
              <a:defRPr sz="2600">
                <a:solidFill>
                  <a:schemeClr val="tx1">
                    <a:lumMod val="75000"/>
                    <a:lumOff val="25000"/>
                  </a:schemeClr>
                </a:solidFill>
              </a:defRPr>
            </a:lvl4pPr>
            <a:lvl5pPr marL="2743131" indent="-304792">
              <a:buClr>
                <a:schemeClr val="accent1"/>
              </a:buClr>
              <a:buFont typeface="Arial" panose="020B0604020202020204" pitchFamily="34" charset="0"/>
              <a:buChar char="•"/>
              <a:defRPr sz="2600">
                <a:solidFill>
                  <a:schemeClr val="tx1">
                    <a:lumMod val="75000"/>
                    <a:lumOff val="25000"/>
                  </a:schemeClr>
                </a:solidFil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Tree>
    <p:extLst>
      <p:ext uri="{BB962C8B-B14F-4D97-AF65-F5344CB8AC3E}">
        <p14:creationId xmlns:p14="http://schemas.microsoft.com/office/powerpoint/2010/main" val="391307580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Single Column with image">
    <p:spTree>
      <p:nvGrpSpPr>
        <p:cNvPr id="1" name=""/>
        <p:cNvGrpSpPr/>
        <p:nvPr/>
      </p:nvGrpSpPr>
      <p:grpSpPr>
        <a:xfrm>
          <a:off x="0" y="0"/>
          <a:ext cx="0" cy="0"/>
          <a:chOff x="0" y="0"/>
          <a:chExt cx="0" cy="0"/>
        </a:xfrm>
      </p:grpSpPr>
      <p:cxnSp>
        <p:nvCxnSpPr>
          <p:cNvPr id="12" name="Straight Connector 11">
            <a:extLst>
              <a:ext uri="{FF2B5EF4-FFF2-40B4-BE49-F238E27FC236}">
                <a16:creationId xmlns:a16="http://schemas.microsoft.com/office/drawing/2014/main" id="{A74DF6D8-2F0C-CA4E-84BA-9207C46DCF18}"/>
              </a:ext>
            </a:extLst>
          </p:cNvPr>
          <p:cNvCxnSpPr>
            <a:cxnSpLocks/>
          </p:cNvCxnSpPr>
          <p:nvPr userDrawn="1"/>
        </p:nvCxnSpPr>
        <p:spPr>
          <a:xfrm>
            <a:off x="1209468" y="8172400"/>
            <a:ext cx="13831300"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11" name="Footer Placeholder 4">
            <a:extLst>
              <a:ext uri="{FF2B5EF4-FFF2-40B4-BE49-F238E27FC236}">
                <a16:creationId xmlns:a16="http://schemas.microsoft.com/office/drawing/2014/main" id="{3A17BC3E-0B62-A04A-B6E6-AC6AF2DB05DF}"/>
              </a:ext>
            </a:extLst>
          </p:cNvPr>
          <p:cNvSpPr>
            <a:spLocks noGrp="1"/>
          </p:cNvSpPr>
          <p:nvPr>
            <p:ph type="ftr" sz="quarter" idx="3"/>
          </p:nvPr>
        </p:nvSpPr>
        <p:spPr>
          <a:xfrm>
            <a:off x="1689663" y="8445501"/>
            <a:ext cx="5486400" cy="486833"/>
          </a:xfrm>
          <a:prstGeom prst="rect">
            <a:avLst/>
          </a:prstGeom>
        </p:spPr>
        <p:txBody>
          <a:bodyPr vert="horz" lIns="91440" tIns="45720" rIns="91440" bIns="45720" rtlCol="0" anchor="ctr"/>
          <a:lstStyle>
            <a:lvl1pPr algn="l">
              <a:defRPr sz="1600">
                <a:solidFill>
                  <a:schemeClr val="tx1">
                    <a:lumMod val="50000"/>
                    <a:lumOff val="50000"/>
                  </a:schemeClr>
                </a:solidFill>
              </a:defRPr>
            </a:lvl1pPr>
          </a:lstStyle>
          <a:p>
            <a:r>
              <a:rPr lang="en-GB" dirty="0"/>
              <a:t>Document title</a:t>
            </a:r>
          </a:p>
        </p:txBody>
      </p:sp>
      <p:sp>
        <p:nvSpPr>
          <p:cNvPr id="16" name="Slide Number Placeholder 5">
            <a:extLst>
              <a:ext uri="{FF2B5EF4-FFF2-40B4-BE49-F238E27FC236}">
                <a16:creationId xmlns:a16="http://schemas.microsoft.com/office/drawing/2014/main" id="{AF4D7C01-DC2D-6540-99B2-4D5E282B980A}"/>
              </a:ext>
            </a:extLst>
          </p:cNvPr>
          <p:cNvSpPr>
            <a:spLocks noGrp="1"/>
          </p:cNvSpPr>
          <p:nvPr>
            <p:ph type="sldNum" sz="quarter" idx="4"/>
          </p:nvPr>
        </p:nvSpPr>
        <p:spPr>
          <a:xfrm>
            <a:off x="1182905" y="8445500"/>
            <a:ext cx="478461" cy="486833"/>
          </a:xfrm>
          <a:prstGeom prst="rect">
            <a:avLst/>
          </a:prstGeom>
        </p:spPr>
        <p:txBody>
          <a:bodyPr vert="horz" lIns="91440" tIns="45720" rIns="91440" bIns="45720" rtlCol="0" anchor="ctr"/>
          <a:lstStyle>
            <a:lvl1pPr algn="l">
              <a:defRPr sz="1600">
                <a:solidFill>
                  <a:schemeClr val="tx1">
                    <a:lumMod val="50000"/>
                    <a:lumOff val="50000"/>
                  </a:schemeClr>
                </a:solidFill>
              </a:defRPr>
            </a:lvl1pPr>
          </a:lstStyle>
          <a:p>
            <a:fld id="{40FC62D0-A2F2-4BF8-8DAC-E86C11000EC3}" type="slidenum">
              <a:rPr lang="en-GB" smtClean="0"/>
              <a:pPr/>
              <a:t>‹#›</a:t>
            </a:fld>
            <a:endParaRPr lang="en-GB" dirty="0"/>
          </a:p>
        </p:txBody>
      </p:sp>
      <p:sp>
        <p:nvSpPr>
          <p:cNvPr id="15" name="Title 1">
            <a:extLst>
              <a:ext uri="{FF2B5EF4-FFF2-40B4-BE49-F238E27FC236}">
                <a16:creationId xmlns:a16="http://schemas.microsoft.com/office/drawing/2014/main" id="{8B649C83-32A0-9BB0-F07D-B6364873A3BA}"/>
              </a:ext>
            </a:extLst>
          </p:cNvPr>
          <p:cNvSpPr>
            <a:spLocks noGrp="1"/>
          </p:cNvSpPr>
          <p:nvPr>
            <p:ph type="title" hasCustomPrompt="1"/>
          </p:nvPr>
        </p:nvSpPr>
        <p:spPr>
          <a:xfrm>
            <a:off x="1104904" y="562754"/>
            <a:ext cx="8674096" cy="1146048"/>
          </a:xfrm>
        </p:spPr>
        <p:txBody>
          <a:bodyPr>
            <a:normAutofit/>
          </a:bodyPr>
          <a:lstStyle>
            <a:lvl1pPr>
              <a:defRPr sz="4400" cap="none" baseline="0"/>
            </a:lvl1pPr>
          </a:lstStyle>
          <a:p>
            <a:r>
              <a:rPr lang="en-US"/>
              <a:t>Title</a:t>
            </a:r>
            <a:endParaRPr lang="en-GB"/>
          </a:p>
        </p:txBody>
      </p:sp>
      <p:sp>
        <p:nvSpPr>
          <p:cNvPr id="10" name="Content Placeholder 9">
            <a:extLst>
              <a:ext uri="{FF2B5EF4-FFF2-40B4-BE49-F238E27FC236}">
                <a16:creationId xmlns:a16="http://schemas.microsoft.com/office/drawing/2014/main" id="{DD30E748-E3E6-DACB-EE20-DC0EB294F6A2}"/>
              </a:ext>
            </a:extLst>
          </p:cNvPr>
          <p:cNvSpPr>
            <a:spLocks noGrp="1"/>
          </p:cNvSpPr>
          <p:nvPr>
            <p:ph sz="quarter" idx="13"/>
          </p:nvPr>
        </p:nvSpPr>
        <p:spPr>
          <a:xfrm>
            <a:off x="1104904" y="2269323"/>
            <a:ext cx="8674096" cy="5067856"/>
          </a:xfrm>
        </p:spPr>
        <p:txBody>
          <a:bodyPr>
            <a:normAutofit/>
          </a:bodyPr>
          <a:lstStyle>
            <a:lvl1pPr marL="304792" indent="-304792">
              <a:buClr>
                <a:schemeClr val="accent1"/>
              </a:buClr>
              <a:buFont typeface="Arial" panose="020B0604020202020204" pitchFamily="34" charset="0"/>
              <a:buChar char="•"/>
              <a:defRPr sz="2600">
                <a:solidFill>
                  <a:schemeClr val="tx1">
                    <a:lumMod val="75000"/>
                    <a:lumOff val="25000"/>
                  </a:schemeClr>
                </a:solidFill>
              </a:defRPr>
            </a:lvl1pPr>
            <a:lvl2pPr marL="914377" indent="-304792">
              <a:buClr>
                <a:schemeClr val="accent1"/>
              </a:buClr>
              <a:buFont typeface="Arial" panose="020B0604020202020204" pitchFamily="34" charset="0"/>
              <a:buChar char="•"/>
              <a:defRPr sz="2600">
                <a:solidFill>
                  <a:schemeClr val="tx1">
                    <a:lumMod val="75000"/>
                    <a:lumOff val="25000"/>
                  </a:schemeClr>
                </a:solidFill>
              </a:defRPr>
            </a:lvl2pPr>
            <a:lvl3pPr marL="1523962" indent="-304792">
              <a:buClr>
                <a:schemeClr val="accent1"/>
              </a:buClr>
              <a:buFont typeface="Arial" panose="020B0604020202020204" pitchFamily="34" charset="0"/>
              <a:buChar char="•"/>
              <a:defRPr sz="2600">
                <a:solidFill>
                  <a:schemeClr val="tx1">
                    <a:lumMod val="75000"/>
                    <a:lumOff val="25000"/>
                  </a:schemeClr>
                </a:solidFill>
              </a:defRPr>
            </a:lvl3pPr>
            <a:lvl4pPr marL="2133547" indent="-304792">
              <a:buClr>
                <a:schemeClr val="accent1"/>
              </a:buClr>
              <a:buFont typeface="Arial" panose="020B0604020202020204" pitchFamily="34" charset="0"/>
              <a:buChar char="•"/>
              <a:defRPr sz="2600">
                <a:solidFill>
                  <a:schemeClr val="tx1">
                    <a:lumMod val="75000"/>
                    <a:lumOff val="25000"/>
                  </a:schemeClr>
                </a:solidFill>
              </a:defRPr>
            </a:lvl4pPr>
            <a:lvl5pPr marL="2743131" indent="-304792">
              <a:buClr>
                <a:schemeClr val="accent1"/>
              </a:buClr>
              <a:buFont typeface="Arial" panose="020B0604020202020204" pitchFamily="34" charset="0"/>
              <a:buChar char="•"/>
              <a:defRPr sz="2600">
                <a:solidFill>
                  <a:schemeClr val="tx1">
                    <a:lumMod val="75000"/>
                    <a:lumOff val="25000"/>
                  </a:schemeClr>
                </a:solidFil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9" name="Picture Placeholder 2">
            <a:extLst>
              <a:ext uri="{FF2B5EF4-FFF2-40B4-BE49-F238E27FC236}">
                <a16:creationId xmlns:a16="http://schemas.microsoft.com/office/drawing/2014/main" id="{3C86A879-6632-F9EC-2549-4049D50EF1F8}"/>
              </a:ext>
            </a:extLst>
          </p:cNvPr>
          <p:cNvSpPr>
            <a:spLocks noGrp="1"/>
          </p:cNvSpPr>
          <p:nvPr>
            <p:ph type="pic" sz="quarter" idx="18"/>
          </p:nvPr>
        </p:nvSpPr>
        <p:spPr>
          <a:xfrm>
            <a:off x="10511916" y="1863726"/>
            <a:ext cx="5003291" cy="4940299"/>
          </a:xfrm>
          <a:custGeom>
            <a:avLst/>
            <a:gdLst>
              <a:gd name="connsiteX0" fmla="*/ 0 w 4999832"/>
              <a:gd name="connsiteY0" fmla="*/ 0 h 4940299"/>
              <a:gd name="connsiteX1" fmla="*/ 4999832 w 4999832"/>
              <a:gd name="connsiteY1" fmla="*/ 0 h 4940299"/>
              <a:gd name="connsiteX2" fmla="*/ 4999832 w 4999832"/>
              <a:gd name="connsiteY2" fmla="*/ 4940299 h 4940299"/>
              <a:gd name="connsiteX3" fmla="*/ 0 w 4999832"/>
              <a:gd name="connsiteY3" fmla="*/ 4940299 h 4940299"/>
              <a:gd name="connsiteX4" fmla="*/ 0 w 4999832"/>
              <a:gd name="connsiteY4" fmla="*/ 0 h 4940299"/>
              <a:gd name="connsiteX0" fmla="*/ 0 w 4999832"/>
              <a:gd name="connsiteY0" fmla="*/ 0 h 4940299"/>
              <a:gd name="connsiteX1" fmla="*/ 4999832 w 4999832"/>
              <a:gd name="connsiteY1" fmla="*/ 0 h 4940299"/>
              <a:gd name="connsiteX2" fmla="*/ 4806157 w 4999832"/>
              <a:gd name="connsiteY2" fmla="*/ 371474 h 4940299"/>
              <a:gd name="connsiteX3" fmla="*/ 4999832 w 4999832"/>
              <a:gd name="connsiteY3" fmla="*/ 4940299 h 4940299"/>
              <a:gd name="connsiteX4" fmla="*/ 0 w 4999832"/>
              <a:gd name="connsiteY4" fmla="*/ 4940299 h 4940299"/>
              <a:gd name="connsiteX5" fmla="*/ 0 w 4999832"/>
              <a:gd name="connsiteY5" fmla="*/ 0 h 4940299"/>
              <a:gd name="connsiteX0" fmla="*/ 0 w 5369695"/>
              <a:gd name="connsiteY0" fmla="*/ 0 h 4940299"/>
              <a:gd name="connsiteX1" fmla="*/ 4999832 w 5369695"/>
              <a:gd name="connsiteY1" fmla="*/ 0 h 4940299"/>
              <a:gd name="connsiteX2" fmla="*/ 5009357 w 5369695"/>
              <a:gd name="connsiteY2" fmla="*/ 374649 h 4940299"/>
              <a:gd name="connsiteX3" fmla="*/ 4806157 w 5369695"/>
              <a:gd name="connsiteY3" fmla="*/ 371474 h 4940299"/>
              <a:gd name="connsiteX4" fmla="*/ 4999832 w 5369695"/>
              <a:gd name="connsiteY4" fmla="*/ 4940299 h 4940299"/>
              <a:gd name="connsiteX5" fmla="*/ 0 w 5369695"/>
              <a:gd name="connsiteY5" fmla="*/ 4940299 h 4940299"/>
              <a:gd name="connsiteX6" fmla="*/ 0 w 5369695"/>
              <a:gd name="connsiteY6" fmla="*/ 0 h 4940299"/>
              <a:gd name="connsiteX0" fmla="*/ 0 w 5361733"/>
              <a:gd name="connsiteY0" fmla="*/ 0 h 4940299"/>
              <a:gd name="connsiteX1" fmla="*/ 4999832 w 5361733"/>
              <a:gd name="connsiteY1" fmla="*/ 0 h 4940299"/>
              <a:gd name="connsiteX2" fmla="*/ 5009357 w 5361733"/>
              <a:gd name="connsiteY2" fmla="*/ 374649 h 4940299"/>
              <a:gd name="connsiteX3" fmla="*/ 4806157 w 5361733"/>
              <a:gd name="connsiteY3" fmla="*/ 371474 h 4940299"/>
              <a:gd name="connsiteX4" fmla="*/ 4999832 w 5361733"/>
              <a:gd name="connsiteY4" fmla="*/ 4940299 h 4940299"/>
              <a:gd name="connsiteX5" fmla="*/ 0 w 5361733"/>
              <a:gd name="connsiteY5" fmla="*/ 4940299 h 4940299"/>
              <a:gd name="connsiteX6" fmla="*/ 0 w 5361733"/>
              <a:gd name="connsiteY6" fmla="*/ 0 h 4940299"/>
              <a:gd name="connsiteX0" fmla="*/ 0 w 5361733"/>
              <a:gd name="connsiteY0" fmla="*/ 0 h 4940299"/>
              <a:gd name="connsiteX1" fmla="*/ 4999832 w 5361733"/>
              <a:gd name="connsiteY1" fmla="*/ 0 h 4940299"/>
              <a:gd name="connsiteX2" fmla="*/ 5009357 w 5361733"/>
              <a:gd name="connsiteY2" fmla="*/ 374649 h 4940299"/>
              <a:gd name="connsiteX3" fmla="*/ 4806157 w 5361733"/>
              <a:gd name="connsiteY3" fmla="*/ 371474 h 4940299"/>
              <a:gd name="connsiteX4" fmla="*/ 4999832 w 5361733"/>
              <a:gd name="connsiteY4" fmla="*/ 4940299 h 4940299"/>
              <a:gd name="connsiteX5" fmla="*/ 0 w 5361733"/>
              <a:gd name="connsiteY5" fmla="*/ 4940299 h 4940299"/>
              <a:gd name="connsiteX6" fmla="*/ 0 w 5361733"/>
              <a:gd name="connsiteY6" fmla="*/ 0 h 4940299"/>
              <a:gd name="connsiteX0" fmla="*/ 0 w 5361733"/>
              <a:gd name="connsiteY0" fmla="*/ 0 h 4940299"/>
              <a:gd name="connsiteX1" fmla="*/ 4999832 w 5361733"/>
              <a:gd name="connsiteY1" fmla="*/ 0 h 4940299"/>
              <a:gd name="connsiteX2" fmla="*/ 5009357 w 5361733"/>
              <a:gd name="connsiteY2" fmla="*/ 374649 h 4940299"/>
              <a:gd name="connsiteX3" fmla="*/ 4806157 w 5361733"/>
              <a:gd name="connsiteY3" fmla="*/ 371474 h 4940299"/>
              <a:gd name="connsiteX4" fmla="*/ 4999832 w 5361733"/>
              <a:gd name="connsiteY4" fmla="*/ 4940299 h 4940299"/>
              <a:gd name="connsiteX5" fmla="*/ 0 w 5361733"/>
              <a:gd name="connsiteY5" fmla="*/ 4940299 h 4940299"/>
              <a:gd name="connsiteX6" fmla="*/ 0 w 5361733"/>
              <a:gd name="connsiteY6" fmla="*/ 0 h 4940299"/>
              <a:gd name="connsiteX0" fmla="*/ 0 w 5009481"/>
              <a:gd name="connsiteY0" fmla="*/ 0 h 4940299"/>
              <a:gd name="connsiteX1" fmla="*/ 4999832 w 5009481"/>
              <a:gd name="connsiteY1" fmla="*/ 0 h 4940299"/>
              <a:gd name="connsiteX2" fmla="*/ 5009357 w 5009481"/>
              <a:gd name="connsiteY2" fmla="*/ 374649 h 4940299"/>
              <a:gd name="connsiteX3" fmla="*/ 4806157 w 5009481"/>
              <a:gd name="connsiteY3" fmla="*/ 371474 h 4940299"/>
              <a:gd name="connsiteX4" fmla="*/ 4999832 w 5009481"/>
              <a:gd name="connsiteY4" fmla="*/ 4940299 h 4940299"/>
              <a:gd name="connsiteX5" fmla="*/ 0 w 5009481"/>
              <a:gd name="connsiteY5" fmla="*/ 4940299 h 4940299"/>
              <a:gd name="connsiteX6" fmla="*/ 0 w 5009481"/>
              <a:gd name="connsiteY6" fmla="*/ 0 h 4940299"/>
              <a:gd name="connsiteX0" fmla="*/ 0 w 5009481"/>
              <a:gd name="connsiteY0" fmla="*/ 0 h 4940299"/>
              <a:gd name="connsiteX1" fmla="*/ 4999832 w 5009481"/>
              <a:gd name="connsiteY1" fmla="*/ 0 h 4940299"/>
              <a:gd name="connsiteX2" fmla="*/ 5009357 w 5009481"/>
              <a:gd name="connsiteY2" fmla="*/ 377824 h 4940299"/>
              <a:gd name="connsiteX3" fmla="*/ 4806157 w 5009481"/>
              <a:gd name="connsiteY3" fmla="*/ 371474 h 4940299"/>
              <a:gd name="connsiteX4" fmla="*/ 4999832 w 5009481"/>
              <a:gd name="connsiteY4" fmla="*/ 4940299 h 4940299"/>
              <a:gd name="connsiteX5" fmla="*/ 0 w 5009481"/>
              <a:gd name="connsiteY5" fmla="*/ 4940299 h 4940299"/>
              <a:gd name="connsiteX6" fmla="*/ 0 w 5009481"/>
              <a:gd name="connsiteY6" fmla="*/ 0 h 4940299"/>
              <a:gd name="connsiteX0" fmla="*/ 0 w 5000970"/>
              <a:gd name="connsiteY0" fmla="*/ 0 h 4940299"/>
              <a:gd name="connsiteX1" fmla="*/ 4999832 w 5000970"/>
              <a:gd name="connsiteY1" fmla="*/ 0 h 4940299"/>
              <a:gd name="connsiteX2" fmla="*/ 4999832 w 5000970"/>
              <a:gd name="connsiteY2" fmla="*/ 384174 h 4940299"/>
              <a:gd name="connsiteX3" fmla="*/ 4806157 w 5000970"/>
              <a:gd name="connsiteY3" fmla="*/ 371474 h 4940299"/>
              <a:gd name="connsiteX4" fmla="*/ 4999832 w 5000970"/>
              <a:gd name="connsiteY4" fmla="*/ 4940299 h 4940299"/>
              <a:gd name="connsiteX5" fmla="*/ 0 w 5000970"/>
              <a:gd name="connsiteY5" fmla="*/ 4940299 h 4940299"/>
              <a:gd name="connsiteX6" fmla="*/ 0 w 5000970"/>
              <a:gd name="connsiteY6" fmla="*/ 0 h 4940299"/>
              <a:gd name="connsiteX0" fmla="*/ 0 w 5003135"/>
              <a:gd name="connsiteY0" fmla="*/ 0 h 4940299"/>
              <a:gd name="connsiteX1" fmla="*/ 4999832 w 5003135"/>
              <a:gd name="connsiteY1" fmla="*/ 0 h 4940299"/>
              <a:gd name="connsiteX2" fmla="*/ 5003007 w 5003135"/>
              <a:gd name="connsiteY2" fmla="*/ 377824 h 4940299"/>
              <a:gd name="connsiteX3" fmla="*/ 4806157 w 5003135"/>
              <a:gd name="connsiteY3" fmla="*/ 371474 h 4940299"/>
              <a:gd name="connsiteX4" fmla="*/ 4999832 w 5003135"/>
              <a:gd name="connsiteY4" fmla="*/ 4940299 h 4940299"/>
              <a:gd name="connsiteX5" fmla="*/ 0 w 5003135"/>
              <a:gd name="connsiteY5" fmla="*/ 4940299 h 4940299"/>
              <a:gd name="connsiteX6" fmla="*/ 0 w 5003135"/>
              <a:gd name="connsiteY6" fmla="*/ 0 h 4940299"/>
              <a:gd name="connsiteX0" fmla="*/ 0 w 5003135"/>
              <a:gd name="connsiteY0" fmla="*/ 0 h 4940299"/>
              <a:gd name="connsiteX1" fmla="*/ 4999832 w 5003135"/>
              <a:gd name="connsiteY1" fmla="*/ 0 h 4940299"/>
              <a:gd name="connsiteX2" fmla="*/ 5003007 w 5003135"/>
              <a:gd name="connsiteY2" fmla="*/ 377824 h 4940299"/>
              <a:gd name="connsiteX3" fmla="*/ 4806157 w 5003135"/>
              <a:gd name="connsiteY3" fmla="*/ 371474 h 4940299"/>
              <a:gd name="connsiteX4" fmla="*/ 4983957 w 5003135"/>
              <a:gd name="connsiteY4" fmla="*/ 4521199 h 4940299"/>
              <a:gd name="connsiteX5" fmla="*/ 4999832 w 5003135"/>
              <a:gd name="connsiteY5" fmla="*/ 4940299 h 4940299"/>
              <a:gd name="connsiteX6" fmla="*/ 0 w 5003135"/>
              <a:gd name="connsiteY6" fmla="*/ 4940299 h 4940299"/>
              <a:gd name="connsiteX7" fmla="*/ 0 w 5003135"/>
              <a:gd name="connsiteY7" fmla="*/ 0 h 4940299"/>
              <a:gd name="connsiteX0" fmla="*/ 0 w 5003135"/>
              <a:gd name="connsiteY0" fmla="*/ 0 h 4940299"/>
              <a:gd name="connsiteX1" fmla="*/ 4999832 w 5003135"/>
              <a:gd name="connsiteY1" fmla="*/ 0 h 4940299"/>
              <a:gd name="connsiteX2" fmla="*/ 5003007 w 5003135"/>
              <a:gd name="connsiteY2" fmla="*/ 377824 h 4940299"/>
              <a:gd name="connsiteX3" fmla="*/ 4806157 w 5003135"/>
              <a:gd name="connsiteY3" fmla="*/ 371474 h 4940299"/>
              <a:gd name="connsiteX4" fmla="*/ 4812507 w 5003135"/>
              <a:gd name="connsiteY4" fmla="*/ 4498974 h 4940299"/>
              <a:gd name="connsiteX5" fmla="*/ 4983957 w 5003135"/>
              <a:gd name="connsiteY5" fmla="*/ 4521199 h 4940299"/>
              <a:gd name="connsiteX6" fmla="*/ 4999832 w 5003135"/>
              <a:gd name="connsiteY6" fmla="*/ 4940299 h 4940299"/>
              <a:gd name="connsiteX7" fmla="*/ 0 w 5003135"/>
              <a:gd name="connsiteY7" fmla="*/ 4940299 h 4940299"/>
              <a:gd name="connsiteX8" fmla="*/ 0 w 5003135"/>
              <a:gd name="connsiteY8" fmla="*/ 0 h 4940299"/>
              <a:gd name="connsiteX0" fmla="*/ 0 w 5003135"/>
              <a:gd name="connsiteY0" fmla="*/ 0 h 4940299"/>
              <a:gd name="connsiteX1" fmla="*/ 4999832 w 5003135"/>
              <a:gd name="connsiteY1" fmla="*/ 0 h 4940299"/>
              <a:gd name="connsiteX2" fmla="*/ 5003007 w 5003135"/>
              <a:gd name="connsiteY2" fmla="*/ 377824 h 4940299"/>
              <a:gd name="connsiteX3" fmla="*/ 4806157 w 5003135"/>
              <a:gd name="connsiteY3" fmla="*/ 371474 h 4940299"/>
              <a:gd name="connsiteX4" fmla="*/ 4812507 w 5003135"/>
              <a:gd name="connsiteY4" fmla="*/ 4498974 h 4940299"/>
              <a:gd name="connsiteX5" fmla="*/ 4983957 w 5003135"/>
              <a:gd name="connsiteY5" fmla="*/ 4521199 h 4940299"/>
              <a:gd name="connsiteX6" fmla="*/ 4999832 w 5003135"/>
              <a:gd name="connsiteY6" fmla="*/ 4940299 h 4940299"/>
              <a:gd name="connsiteX7" fmla="*/ 0 w 5003135"/>
              <a:gd name="connsiteY7" fmla="*/ 4940299 h 4940299"/>
              <a:gd name="connsiteX8" fmla="*/ 0 w 5003135"/>
              <a:gd name="connsiteY8" fmla="*/ 0 h 4940299"/>
              <a:gd name="connsiteX0" fmla="*/ 0 w 5003135"/>
              <a:gd name="connsiteY0" fmla="*/ 0 h 4940299"/>
              <a:gd name="connsiteX1" fmla="*/ 4999832 w 5003135"/>
              <a:gd name="connsiteY1" fmla="*/ 0 h 4940299"/>
              <a:gd name="connsiteX2" fmla="*/ 5003007 w 5003135"/>
              <a:gd name="connsiteY2" fmla="*/ 377824 h 4940299"/>
              <a:gd name="connsiteX3" fmla="*/ 4806157 w 5003135"/>
              <a:gd name="connsiteY3" fmla="*/ 371474 h 4940299"/>
              <a:gd name="connsiteX4" fmla="*/ 4812507 w 5003135"/>
              <a:gd name="connsiteY4" fmla="*/ 4498974 h 4940299"/>
              <a:gd name="connsiteX5" fmla="*/ 4983957 w 5003135"/>
              <a:gd name="connsiteY5" fmla="*/ 4521199 h 4940299"/>
              <a:gd name="connsiteX6" fmla="*/ 4999832 w 5003135"/>
              <a:gd name="connsiteY6" fmla="*/ 4940299 h 4940299"/>
              <a:gd name="connsiteX7" fmla="*/ 0 w 5003135"/>
              <a:gd name="connsiteY7" fmla="*/ 4940299 h 4940299"/>
              <a:gd name="connsiteX8" fmla="*/ 0 w 5003135"/>
              <a:gd name="connsiteY8" fmla="*/ 0 h 4940299"/>
              <a:gd name="connsiteX0" fmla="*/ 0 w 5003135"/>
              <a:gd name="connsiteY0" fmla="*/ 0 h 4940299"/>
              <a:gd name="connsiteX1" fmla="*/ 4999832 w 5003135"/>
              <a:gd name="connsiteY1" fmla="*/ 0 h 4940299"/>
              <a:gd name="connsiteX2" fmla="*/ 5003007 w 5003135"/>
              <a:gd name="connsiteY2" fmla="*/ 377824 h 4940299"/>
              <a:gd name="connsiteX3" fmla="*/ 4806157 w 5003135"/>
              <a:gd name="connsiteY3" fmla="*/ 371474 h 4940299"/>
              <a:gd name="connsiteX4" fmla="*/ 4812507 w 5003135"/>
              <a:gd name="connsiteY4" fmla="*/ 4498974 h 4940299"/>
              <a:gd name="connsiteX5" fmla="*/ 4983957 w 5003135"/>
              <a:gd name="connsiteY5" fmla="*/ 4521199 h 4940299"/>
              <a:gd name="connsiteX6" fmla="*/ 4999832 w 5003135"/>
              <a:gd name="connsiteY6" fmla="*/ 4940299 h 4940299"/>
              <a:gd name="connsiteX7" fmla="*/ 0 w 5003135"/>
              <a:gd name="connsiteY7" fmla="*/ 4940299 h 4940299"/>
              <a:gd name="connsiteX8" fmla="*/ 0 w 5003135"/>
              <a:gd name="connsiteY8" fmla="*/ 0 h 4940299"/>
              <a:gd name="connsiteX0" fmla="*/ 0 w 5003135"/>
              <a:gd name="connsiteY0" fmla="*/ 0 h 4940299"/>
              <a:gd name="connsiteX1" fmla="*/ 4999832 w 5003135"/>
              <a:gd name="connsiteY1" fmla="*/ 0 h 4940299"/>
              <a:gd name="connsiteX2" fmla="*/ 5003007 w 5003135"/>
              <a:gd name="connsiteY2" fmla="*/ 377824 h 4940299"/>
              <a:gd name="connsiteX3" fmla="*/ 4806157 w 5003135"/>
              <a:gd name="connsiteY3" fmla="*/ 371474 h 4940299"/>
              <a:gd name="connsiteX4" fmla="*/ 4809332 w 5003135"/>
              <a:gd name="connsiteY4" fmla="*/ 4511674 h 4940299"/>
              <a:gd name="connsiteX5" fmla="*/ 4983957 w 5003135"/>
              <a:gd name="connsiteY5" fmla="*/ 4521199 h 4940299"/>
              <a:gd name="connsiteX6" fmla="*/ 4999832 w 5003135"/>
              <a:gd name="connsiteY6" fmla="*/ 4940299 h 4940299"/>
              <a:gd name="connsiteX7" fmla="*/ 0 w 5003135"/>
              <a:gd name="connsiteY7" fmla="*/ 4940299 h 4940299"/>
              <a:gd name="connsiteX8" fmla="*/ 0 w 5003135"/>
              <a:gd name="connsiteY8" fmla="*/ 0 h 4940299"/>
              <a:gd name="connsiteX0" fmla="*/ 0 w 5003135"/>
              <a:gd name="connsiteY0" fmla="*/ 0 h 4940299"/>
              <a:gd name="connsiteX1" fmla="*/ 4999832 w 5003135"/>
              <a:gd name="connsiteY1" fmla="*/ 0 h 4940299"/>
              <a:gd name="connsiteX2" fmla="*/ 5003007 w 5003135"/>
              <a:gd name="connsiteY2" fmla="*/ 377824 h 4940299"/>
              <a:gd name="connsiteX3" fmla="*/ 4806157 w 5003135"/>
              <a:gd name="connsiteY3" fmla="*/ 371474 h 4940299"/>
              <a:gd name="connsiteX4" fmla="*/ 4812507 w 5003135"/>
              <a:gd name="connsiteY4" fmla="*/ 4521199 h 4940299"/>
              <a:gd name="connsiteX5" fmla="*/ 4983957 w 5003135"/>
              <a:gd name="connsiteY5" fmla="*/ 4521199 h 4940299"/>
              <a:gd name="connsiteX6" fmla="*/ 4999832 w 5003135"/>
              <a:gd name="connsiteY6" fmla="*/ 4940299 h 4940299"/>
              <a:gd name="connsiteX7" fmla="*/ 0 w 5003135"/>
              <a:gd name="connsiteY7" fmla="*/ 4940299 h 4940299"/>
              <a:gd name="connsiteX8" fmla="*/ 0 w 5003135"/>
              <a:gd name="connsiteY8" fmla="*/ 0 h 4940299"/>
              <a:gd name="connsiteX0" fmla="*/ 0 w 5003135"/>
              <a:gd name="connsiteY0" fmla="*/ 0 h 4940299"/>
              <a:gd name="connsiteX1" fmla="*/ 4999832 w 5003135"/>
              <a:gd name="connsiteY1" fmla="*/ 0 h 4940299"/>
              <a:gd name="connsiteX2" fmla="*/ 5003007 w 5003135"/>
              <a:gd name="connsiteY2" fmla="*/ 377824 h 4940299"/>
              <a:gd name="connsiteX3" fmla="*/ 4806157 w 5003135"/>
              <a:gd name="connsiteY3" fmla="*/ 371474 h 4940299"/>
              <a:gd name="connsiteX4" fmla="*/ 4812507 w 5003135"/>
              <a:gd name="connsiteY4" fmla="*/ 4521199 h 4940299"/>
              <a:gd name="connsiteX5" fmla="*/ 4983957 w 5003135"/>
              <a:gd name="connsiteY5" fmla="*/ 4521199 h 4940299"/>
              <a:gd name="connsiteX6" fmla="*/ 4999832 w 5003135"/>
              <a:gd name="connsiteY6" fmla="*/ 4940299 h 4940299"/>
              <a:gd name="connsiteX7" fmla="*/ 0 w 5003135"/>
              <a:gd name="connsiteY7" fmla="*/ 4940299 h 4940299"/>
              <a:gd name="connsiteX8" fmla="*/ 0 w 5003135"/>
              <a:gd name="connsiteY8" fmla="*/ 0 h 4940299"/>
              <a:gd name="connsiteX0" fmla="*/ 0 w 5003135"/>
              <a:gd name="connsiteY0" fmla="*/ 0 h 4940299"/>
              <a:gd name="connsiteX1" fmla="*/ 4999832 w 5003135"/>
              <a:gd name="connsiteY1" fmla="*/ 0 h 4940299"/>
              <a:gd name="connsiteX2" fmla="*/ 5003007 w 5003135"/>
              <a:gd name="connsiteY2" fmla="*/ 377824 h 4940299"/>
              <a:gd name="connsiteX3" fmla="*/ 4806157 w 5003135"/>
              <a:gd name="connsiteY3" fmla="*/ 371474 h 4940299"/>
              <a:gd name="connsiteX4" fmla="*/ 4812507 w 5003135"/>
              <a:gd name="connsiteY4" fmla="*/ 4521199 h 4940299"/>
              <a:gd name="connsiteX5" fmla="*/ 4996657 w 5003135"/>
              <a:gd name="connsiteY5" fmla="*/ 4521199 h 4940299"/>
              <a:gd name="connsiteX6" fmla="*/ 4999832 w 5003135"/>
              <a:gd name="connsiteY6" fmla="*/ 4940299 h 4940299"/>
              <a:gd name="connsiteX7" fmla="*/ 0 w 5003135"/>
              <a:gd name="connsiteY7" fmla="*/ 4940299 h 4940299"/>
              <a:gd name="connsiteX8" fmla="*/ 0 w 5003135"/>
              <a:gd name="connsiteY8" fmla="*/ 0 h 4940299"/>
              <a:gd name="connsiteX0" fmla="*/ 0 w 5003135"/>
              <a:gd name="connsiteY0" fmla="*/ 0 h 4940299"/>
              <a:gd name="connsiteX1" fmla="*/ 4999832 w 5003135"/>
              <a:gd name="connsiteY1" fmla="*/ 0 h 4940299"/>
              <a:gd name="connsiteX2" fmla="*/ 5003007 w 5003135"/>
              <a:gd name="connsiteY2" fmla="*/ 377824 h 4940299"/>
              <a:gd name="connsiteX3" fmla="*/ 4806157 w 5003135"/>
              <a:gd name="connsiteY3" fmla="*/ 371474 h 4940299"/>
              <a:gd name="connsiteX4" fmla="*/ 4812507 w 5003135"/>
              <a:gd name="connsiteY4" fmla="*/ 4521199 h 4940299"/>
              <a:gd name="connsiteX5" fmla="*/ 4996657 w 5003135"/>
              <a:gd name="connsiteY5" fmla="*/ 4521199 h 4940299"/>
              <a:gd name="connsiteX6" fmla="*/ 4999832 w 5003135"/>
              <a:gd name="connsiteY6" fmla="*/ 4940299 h 4940299"/>
              <a:gd name="connsiteX7" fmla="*/ 0 w 5003135"/>
              <a:gd name="connsiteY7" fmla="*/ 4940299 h 4940299"/>
              <a:gd name="connsiteX8" fmla="*/ 0 w 5003135"/>
              <a:gd name="connsiteY8" fmla="*/ 0 h 4940299"/>
              <a:gd name="connsiteX0" fmla="*/ 0 w 5003135"/>
              <a:gd name="connsiteY0" fmla="*/ 0 h 4940299"/>
              <a:gd name="connsiteX1" fmla="*/ 4999832 w 5003135"/>
              <a:gd name="connsiteY1" fmla="*/ 0 h 4940299"/>
              <a:gd name="connsiteX2" fmla="*/ 5003007 w 5003135"/>
              <a:gd name="connsiteY2" fmla="*/ 377824 h 4940299"/>
              <a:gd name="connsiteX3" fmla="*/ 4806157 w 5003135"/>
              <a:gd name="connsiteY3" fmla="*/ 371474 h 4940299"/>
              <a:gd name="connsiteX4" fmla="*/ 4806157 w 5003135"/>
              <a:gd name="connsiteY4" fmla="*/ 4530724 h 4940299"/>
              <a:gd name="connsiteX5" fmla="*/ 4996657 w 5003135"/>
              <a:gd name="connsiteY5" fmla="*/ 4521199 h 4940299"/>
              <a:gd name="connsiteX6" fmla="*/ 4999832 w 5003135"/>
              <a:gd name="connsiteY6" fmla="*/ 4940299 h 4940299"/>
              <a:gd name="connsiteX7" fmla="*/ 0 w 5003135"/>
              <a:gd name="connsiteY7" fmla="*/ 4940299 h 4940299"/>
              <a:gd name="connsiteX8" fmla="*/ 0 w 5003135"/>
              <a:gd name="connsiteY8" fmla="*/ 0 h 4940299"/>
              <a:gd name="connsiteX0" fmla="*/ 0 w 5003135"/>
              <a:gd name="connsiteY0" fmla="*/ 0 h 4940299"/>
              <a:gd name="connsiteX1" fmla="*/ 4999832 w 5003135"/>
              <a:gd name="connsiteY1" fmla="*/ 0 h 4940299"/>
              <a:gd name="connsiteX2" fmla="*/ 5003007 w 5003135"/>
              <a:gd name="connsiteY2" fmla="*/ 377824 h 4940299"/>
              <a:gd name="connsiteX3" fmla="*/ 4806157 w 5003135"/>
              <a:gd name="connsiteY3" fmla="*/ 371474 h 4940299"/>
              <a:gd name="connsiteX4" fmla="*/ 4783932 w 5003135"/>
              <a:gd name="connsiteY4" fmla="*/ 4448174 h 4940299"/>
              <a:gd name="connsiteX5" fmla="*/ 4996657 w 5003135"/>
              <a:gd name="connsiteY5" fmla="*/ 4521199 h 4940299"/>
              <a:gd name="connsiteX6" fmla="*/ 4999832 w 5003135"/>
              <a:gd name="connsiteY6" fmla="*/ 4940299 h 4940299"/>
              <a:gd name="connsiteX7" fmla="*/ 0 w 5003135"/>
              <a:gd name="connsiteY7" fmla="*/ 4940299 h 4940299"/>
              <a:gd name="connsiteX8" fmla="*/ 0 w 5003135"/>
              <a:gd name="connsiteY8" fmla="*/ 0 h 4940299"/>
              <a:gd name="connsiteX0" fmla="*/ 0 w 5003135"/>
              <a:gd name="connsiteY0" fmla="*/ 0 h 4940299"/>
              <a:gd name="connsiteX1" fmla="*/ 4999832 w 5003135"/>
              <a:gd name="connsiteY1" fmla="*/ 0 h 4940299"/>
              <a:gd name="connsiteX2" fmla="*/ 5003007 w 5003135"/>
              <a:gd name="connsiteY2" fmla="*/ 377824 h 4940299"/>
              <a:gd name="connsiteX3" fmla="*/ 4806157 w 5003135"/>
              <a:gd name="connsiteY3" fmla="*/ 371474 h 4940299"/>
              <a:gd name="connsiteX4" fmla="*/ 4783932 w 5003135"/>
              <a:gd name="connsiteY4" fmla="*/ 4448174 h 4940299"/>
              <a:gd name="connsiteX5" fmla="*/ 4996657 w 5003135"/>
              <a:gd name="connsiteY5" fmla="*/ 4521199 h 4940299"/>
              <a:gd name="connsiteX6" fmla="*/ 4999832 w 5003135"/>
              <a:gd name="connsiteY6" fmla="*/ 4940299 h 4940299"/>
              <a:gd name="connsiteX7" fmla="*/ 0 w 5003135"/>
              <a:gd name="connsiteY7" fmla="*/ 4940299 h 4940299"/>
              <a:gd name="connsiteX8" fmla="*/ 0 w 5003135"/>
              <a:gd name="connsiteY8" fmla="*/ 0 h 4940299"/>
              <a:gd name="connsiteX0" fmla="*/ 0 w 5003135"/>
              <a:gd name="connsiteY0" fmla="*/ 0 h 4940299"/>
              <a:gd name="connsiteX1" fmla="*/ 4999832 w 5003135"/>
              <a:gd name="connsiteY1" fmla="*/ 0 h 4940299"/>
              <a:gd name="connsiteX2" fmla="*/ 5003007 w 5003135"/>
              <a:gd name="connsiteY2" fmla="*/ 377824 h 4940299"/>
              <a:gd name="connsiteX3" fmla="*/ 4806157 w 5003135"/>
              <a:gd name="connsiteY3" fmla="*/ 371474 h 4940299"/>
              <a:gd name="connsiteX4" fmla="*/ 4660107 w 5003135"/>
              <a:gd name="connsiteY4" fmla="*/ 4511674 h 4940299"/>
              <a:gd name="connsiteX5" fmla="*/ 4996657 w 5003135"/>
              <a:gd name="connsiteY5" fmla="*/ 4521199 h 4940299"/>
              <a:gd name="connsiteX6" fmla="*/ 4999832 w 5003135"/>
              <a:gd name="connsiteY6" fmla="*/ 4940299 h 4940299"/>
              <a:gd name="connsiteX7" fmla="*/ 0 w 5003135"/>
              <a:gd name="connsiteY7" fmla="*/ 4940299 h 4940299"/>
              <a:gd name="connsiteX8" fmla="*/ 0 w 5003135"/>
              <a:gd name="connsiteY8" fmla="*/ 0 h 4940299"/>
              <a:gd name="connsiteX0" fmla="*/ 0 w 5003135"/>
              <a:gd name="connsiteY0" fmla="*/ 0 h 4940299"/>
              <a:gd name="connsiteX1" fmla="*/ 4999832 w 5003135"/>
              <a:gd name="connsiteY1" fmla="*/ 0 h 4940299"/>
              <a:gd name="connsiteX2" fmla="*/ 5003007 w 5003135"/>
              <a:gd name="connsiteY2" fmla="*/ 377824 h 4940299"/>
              <a:gd name="connsiteX3" fmla="*/ 4806157 w 5003135"/>
              <a:gd name="connsiteY3" fmla="*/ 371474 h 4940299"/>
              <a:gd name="connsiteX4" fmla="*/ 4809332 w 5003135"/>
              <a:gd name="connsiteY4" fmla="*/ 4505324 h 4940299"/>
              <a:gd name="connsiteX5" fmla="*/ 4996657 w 5003135"/>
              <a:gd name="connsiteY5" fmla="*/ 4521199 h 4940299"/>
              <a:gd name="connsiteX6" fmla="*/ 4999832 w 5003135"/>
              <a:gd name="connsiteY6" fmla="*/ 4940299 h 4940299"/>
              <a:gd name="connsiteX7" fmla="*/ 0 w 5003135"/>
              <a:gd name="connsiteY7" fmla="*/ 4940299 h 4940299"/>
              <a:gd name="connsiteX8" fmla="*/ 0 w 5003135"/>
              <a:gd name="connsiteY8" fmla="*/ 0 h 4940299"/>
              <a:gd name="connsiteX0" fmla="*/ 0 w 5003135"/>
              <a:gd name="connsiteY0" fmla="*/ 0 h 4940299"/>
              <a:gd name="connsiteX1" fmla="*/ 4999832 w 5003135"/>
              <a:gd name="connsiteY1" fmla="*/ 0 h 4940299"/>
              <a:gd name="connsiteX2" fmla="*/ 5003007 w 5003135"/>
              <a:gd name="connsiteY2" fmla="*/ 377824 h 4940299"/>
              <a:gd name="connsiteX3" fmla="*/ 4806157 w 5003135"/>
              <a:gd name="connsiteY3" fmla="*/ 371474 h 4940299"/>
              <a:gd name="connsiteX4" fmla="*/ 4809332 w 5003135"/>
              <a:gd name="connsiteY4" fmla="*/ 4505324 h 4940299"/>
              <a:gd name="connsiteX5" fmla="*/ 4996657 w 5003135"/>
              <a:gd name="connsiteY5" fmla="*/ 4521199 h 4940299"/>
              <a:gd name="connsiteX6" fmla="*/ 4999832 w 5003135"/>
              <a:gd name="connsiteY6" fmla="*/ 4940299 h 4940299"/>
              <a:gd name="connsiteX7" fmla="*/ 0 w 5003135"/>
              <a:gd name="connsiteY7" fmla="*/ 4940299 h 4940299"/>
              <a:gd name="connsiteX8" fmla="*/ 0 w 5003135"/>
              <a:gd name="connsiteY8" fmla="*/ 0 h 4940299"/>
              <a:gd name="connsiteX0" fmla="*/ 0 w 5003135"/>
              <a:gd name="connsiteY0" fmla="*/ 0 h 4940299"/>
              <a:gd name="connsiteX1" fmla="*/ 4999832 w 5003135"/>
              <a:gd name="connsiteY1" fmla="*/ 0 h 4940299"/>
              <a:gd name="connsiteX2" fmla="*/ 5003007 w 5003135"/>
              <a:gd name="connsiteY2" fmla="*/ 377824 h 4940299"/>
              <a:gd name="connsiteX3" fmla="*/ 4806157 w 5003135"/>
              <a:gd name="connsiteY3" fmla="*/ 371474 h 4940299"/>
              <a:gd name="connsiteX4" fmla="*/ 4809332 w 5003135"/>
              <a:gd name="connsiteY4" fmla="*/ 4518024 h 4940299"/>
              <a:gd name="connsiteX5" fmla="*/ 4996657 w 5003135"/>
              <a:gd name="connsiteY5" fmla="*/ 4521199 h 4940299"/>
              <a:gd name="connsiteX6" fmla="*/ 4999832 w 5003135"/>
              <a:gd name="connsiteY6" fmla="*/ 4940299 h 4940299"/>
              <a:gd name="connsiteX7" fmla="*/ 0 w 5003135"/>
              <a:gd name="connsiteY7" fmla="*/ 4940299 h 4940299"/>
              <a:gd name="connsiteX8" fmla="*/ 0 w 5003135"/>
              <a:gd name="connsiteY8" fmla="*/ 0 h 4940299"/>
              <a:gd name="connsiteX0" fmla="*/ 0 w 5003135"/>
              <a:gd name="connsiteY0" fmla="*/ 0 h 4940299"/>
              <a:gd name="connsiteX1" fmla="*/ 4999832 w 5003135"/>
              <a:gd name="connsiteY1" fmla="*/ 0 h 4940299"/>
              <a:gd name="connsiteX2" fmla="*/ 5003007 w 5003135"/>
              <a:gd name="connsiteY2" fmla="*/ 377824 h 4940299"/>
              <a:gd name="connsiteX3" fmla="*/ 4806157 w 5003135"/>
              <a:gd name="connsiteY3" fmla="*/ 371474 h 4940299"/>
              <a:gd name="connsiteX4" fmla="*/ 4799807 w 5003135"/>
              <a:gd name="connsiteY4" fmla="*/ 4521199 h 4940299"/>
              <a:gd name="connsiteX5" fmla="*/ 4996657 w 5003135"/>
              <a:gd name="connsiteY5" fmla="*/ 4521199 h 4940299"/>
              <a:gd name="connsiteX6" fmla="*/ 4999832 w 5003135"/>
              <a:gd name="connsiteY6" fmla="*/ 4940299 h 4940299"/>
              <a:gd name="connsiteX7" fmla="*/ 0 w 5003135"/>
              <a:gd name="connsiteY7" fmla="*/ 4940299 h 4940299"/>
              <a:gd name="connsiteX8" fmla="*/ 0 w 5003135"/>
              <a:gd name="connsiteY8" fmla="*/ 0 h 4940299"/>
              <a:gd name="connsiteX0" fmla="*/ 0 w 5003135"/>
              <a:gd name="connsiteY0" fmla="*/ 0 h 4940299"/>
              <a:gd name="connsiteX1" fmla="*/ 4999832 w 5003135"/>
              <a:gd name="connsiteY1" fmla="*/ 0 h 4940299"/>
              <a:gd name="connsiteX2" fmla="*/ 5003007 w 5003135"/>
              <a:gd name="connsiteY2" fmla="*/ 377824 h 4940299"/>
              <a:gd name="connsiteX3" fmla="*/ 4806157 w 5003135"/>
              <a:gd name="connsiteY3" fmla="*/ 371474 h 4940299"/>
              <a:gd name="connsiteX4" fmla="*/ 4799807 w 5003135"/>
              <a:gd name="connsiteY4" fmla="*/ 4521199 h 4940299"/>
              <a:gd name="connsiteX5" fmla="*/ 4996657 w 5003135"/>
              <a:gd name="connsiteY5" fmla="*/ 4511674 h 4940299"/>
              <a:gd name="connsiteX6" fmla="*/ 4999832 w 5003135"/>
              <a:gd name="connsiteY6" fmla="*/ 4940299 h 4940299"/>
              <a:gd name="connsiteX7" fmla="*/ 0 w 5003135"/>
              <a:gd name="connsiteY7" fmla="*/ 4940299 h 4940299"/>
              <a:gd name="connsiteX8" fmla="*/ 0 w 5003135"/>
              <a:gd name="connsiteY8" fmla="*/ 0 h 4940299"/>
              <a:gd name="connsiteX0" fmla="*/ 0 w 5003135"/>
              <a:gd name="connsiteY0" fmla="*/ 0 h 4940299"/>
              <a:gd name="connsiteX1" fmla="*/ 4999832 w 5003135"/>
              <a:gd name="connsiteY1" fmla="*/ 0 h 4940299"/>
              <a:gd name="connsiteX2" fmla="*/ 5003007 w 5003135"/>
              <a:gd name="connsiteY2" fmla="*/ 377824 h 4940299"/>
              <a:gd name="connsiteX3" fmla="*/ 4806157 w 5003135"/>
              <a:gd name="connsiteY3" fmla="*/ 371474 h 4940299"/>
              <a:gd name="connsiteX4" fmla="*/ 4802982 w 5003135"/>
              <a:gd name="connsiteY4" fmla="*/ 4511674 h 4940299"/>
              <a:gd name="connsiteX5" fmla="*/ 4996657 w 5003135"/>
              <a:gd name="connsiteY5" fmla="*/ 4511674 h 4940299"/>
              <a:gd name="connsiteX6" fmla="*/ 4999832 w 5003135"/>
              <a:gd name="connsiteY6" fmla="*/ 4940299 h 4940299"/>
              <a:gd name="connsiteX7" fmla="*/ 0 w 5003135"/>
              <a:gd name="connsiteY7" fmla="*/ 4940299 h 4940299"/>
              <a:gd name="connsiteX8" fmla="*/ 0 w 5003135"/>
              <a:gd name="connsiteY8" fmla="*/ 0 h 4940299"/>
              <a:gd name="connsiteX0" fmla="*/ 0 w 5003128"/>
              <a:gd name="connsiteY0" fmla="*/ 0 h 4940299"/>
              <a:gd name="connsiteX1" fmla="*/ 4999832 w 5003128"/>
              <a:gd name="connsiteY1" fmla="*/ 0 h 4940299"/>
              <a:gd name="connsiteX2" fmla="*/ 5003007 w 5003128"/>
              <a:gd name="connsiteY2" fmla="*/ 377824 h 4940299"/>
              <a:gd name="connsiteX3" fmla="*/ 4794914 w 5003128"/>
              <a:gd name="connsiteY3" fmla="*/ 375222 h 4940299"/>
              <a:gd name="connsiteX4" fmla="*/ 4802982 w 5003128"/>
              <a:gd name="connsiteY4" fmla="*/ 4511674 h 4940299"/>
              <a:gd name="connsiteX5" fmla="*/ 4996657 w 5003128"/>
              <a:gd name="connsiteY5" fmla="*/ 4511674 h 4940299"/>
              <a:gd name="connsiteX6" fmla="*/ 4999832 w 5003128"/>
              <a:gd name="connsiteY6" fmla="*/ 4940299 h 4940299"/>
              <a:gd name="connsiteX7" fmla="*/ 0 w 5003128"/>
              <a:gd name="connsiteY7" fmla="*/ 4940299 h 4940299"/>
              <a:gd name="connsiteX8" fmla="*/ 0 w 5003128"/>
              <a:gd name="connsiteY8" fmla="*/ 0 h 4940299"/>
              <a:gd name="connsiteX0" fmla="*/ 0 w 5003132"/>
              <a:gd name="connsiteY0" fmla="*/ 0 h 4940299"/>
              <a:gd name="connsiteX1" fmla="*/ 4999832 w 5003132"/>
              <a:gd name="connsiteY1" fmla="*/ 0 h 4940299"/>
              <a:gd name="connsiteX2" fmla="*/ 5003007 w 5003132"/>
              <a:gd name="connsiteY2" fmla="*/ 377824 h 4940299"/>
              <a:gd name="connsiteX3" fmla="*/ 4802409 w 5003132"/>
              <a:gd name="connsiteY3" fmla="*/ 390213 h 4940299"/>
              <a:gd name="connsiteX4" fmla="*/ 4802982 w 5003132"/>
              <a:gd name="connsiteY4" fmla="*/ 4511674 h 4940299"/>
              <a:gd name="connsiteX5" fmla="*/ 4996657 w 5003132"/>
              <a:gd name="connsiteY5" fmla="*/ 4511674 h 4940299"/>
              <a:gd name="connsiteX6" fmla="*/ 4999832 w 5003132"/>
              <a:gd name="connsiteY6" fmla="*/ 4940299 h 4940299"/>
              <a:gd name="connsiteX7" fmla="*/ 0 w 5003132"/>
              <a:gd name="connsiteY7" fmla="*/ 4940299 h 4940299"/>
              <a:gd name="connsiteX8" fmla="*/ 0 w 5003132"/>
              <a:gd name="connsiteY8" fmla="*/ 0 h 4940299"/>
              <a:gd name="connsiteX0" fmla="*/ 0 w 5003132"/>
              <a:gd name="connsiteY0" fmla="*/ 0 h 4940299"/>
              <a:gd name="connsiteX1" fmla="*/ 4999832 w 5003132"/>
              <a:gd name="connsiteY1" fmla="*/ 0 h 4940299"/>
              <a:gd name="connsiteX2" fmla="*/ 5003007 w 5003132"/>
              <a:gd name="connsiteY2" fmla="*/ 389067 h 4940299"/>
              <a:gd name="connsiteX3" fmla="*/ 4802409 w 5003132"/>
              <a:gd name="connsiteY3" fmla="*/ 390213 h 4940299"/>
              <a:gd name="connsiteX4" fmla="*/ 4802982 w 5003132"/>
              <a:gd name="connsiteY4" fmla="*/ 4511674 h 4940299"/>
              <a:gd name="connsiteX5" fmla="*/ 4996657 w 5003132"/>
              <a:gd name="connsiteY5" fmla="*/ 4511674 h 4940299"/>
              <a:gd name="connsiteX6" fmla="*/ 4999832 w 5003132"/>
              <a:gd name="connsiteY6" fmla="*/ 4940299 h 4940299"/>
              <a:gd name="connsiteX7" fmla="*/ 0 w 5003132"/>
              <a:gd name="connsiteY7" fmla="*/ 4940299 h 4940299"/>
              <a:gd name="connsiteX8" fmla="*/ 0 w 5003132"/>
              <a:gd name="connsiteY8" fmla="*/ 0 h 4940299"/>
              <a:gd name="connsiteX0" fmla="*/ 0 w 5003130"/>
              <a:gd name="connsiteY0" fmla="*/ 0 h 4940299"/>
              <a:gd name="connsiteX1" fmla="*/ 4999832 w 5003130"/>
              <a:gd name="connsiteY1" fmla="*/ 0 h 4940299"/>
              <a:gd name="connsiteX2" fmla="*/ 5003007 w 5003130"/>
              <a:gd name="connsiteY2" fmla="*/ 389067 h 4940299"/>
              <a:gd name="connsiteX3" fmla="*/ 4798661 w 5003130"/>
              <a:gd name="connsiteY3" fmla="*/ 382718 h 4940299"/>
              <a:gd name="connsiteX4" fmla="*/ 4802982 w 5003130"/>
              <a:gd name="connsiteY4" fmla="*/ 4511674 h 4940299"/>
              <a:gd name="connsiteX5" fmla="*/ 4996657 w 5003130"/>
              <a:gd name="connsiteY5" fmla="*/ 4511674 h 4940299"/>
              <a:gd name="connsiteX6" fmla="*/ 4999832 w 5003130"/>
              <a:gd name="connsiteY6" fmla="*/ 4940299 h 4940299"/>
              <a:gd name="connsiteX7" fmla="*/ 0 w 5003130"/>
              <a:gd name="connsiteY7" fmla="*/ 4940299 h 4940299"/>
              <a:gd name="connsiteX8" fmla="*/ 0 w 5003130"/>
              <a:gd name="connsiteY8" fmla="*/ 0 h 4940299"/>
              <a:gd name="connsiteX0" fmla="*/ 0 w 5000895"/>
              <a:gd name="connsiteY0" fmla="*/ 0 h 4940299"/>
              <a:gd name="connsiteX1" fmla="*/ 4999832 w 5000895"/>
              <a:gd name="connsiteY1" fmla="*/ 0 h 4940299"/>
              <a:gd name="connsiteX2" fmla="*/ 4999259 w 5000895"/>
              <a:gd name="connsiteY2" fmla="*/ 389067 h 4940299"/>
              <a:gd name="connsiteX3" fmla="*/ 4798661 w 5000895"/>
              <a:gd name="connsiteY3" fmla="*/ 382718 h 4940299"/>
              <a:gd name="connsiteX4" fmla="*/ 4802982 w 5000895"/>
              <a:gd name="connsiteY4" fmla="*/ 4511674 h 4940299"/>
              <a:gd name="connsiteX5" fmla="*/ 4996657 w 5000895"/>
              <a:gd name="connsiteY5" fmla="*/ 4511674 h 4940299"/>
              <a:gd name="connsiteX6" fmla="*/ 4999832 w 5000895"/>
              <a:gd name="connsiteY6" fmla="*/ 4940299 h 4940299"/>
              <a:gd name="connsiteX7" fmla="*/ 0 w 5000895"/>
              <a:gd name="connsiteY7" fmla="*/ 4940299 h 4940299"/>
              <a:gd name="connsiteX8" fmla="*/ 0 w 5000895"/>
              <a:gd name="connsiteY8" fmla="*/ 0 h 4940299"/>
              <a:gd name="connsiteX0" fmla="*/ 0 w 5000895"/>
              <a:gd name="connsiteY0" fmla="*/ 0 h 4940299"/>
              <a:gd name="connsiteX1" fmla="*/ 4999832 w 5000895"/>
              <a:gd name="connsiteY1" fmla="*/ 0 h 4940299"/>
              <a:gd name="connsiteX2" fmla="*/ 4999259 w 5000895"/>
              <a:gd name="connsiteY2" fmla="*/ 389067 h 4940299"/>
              <a:gd name="connsiteX3" fmla="*/ 4798661 w 5000895"/>
              <a:gd name="connsiteY3" fmla="*/ 382718 h 4940299"/>
              <a:gd name="connsiteX4" fmla="*/ 4795487 w 5000895"/>
              <a:gd name="connsiteY4" fmla="*/ 4504179 h 4940299"/>
              <a:gd name="connsiteX5" fmla="*/ 4996657 w 5000895"/>
              <a:gd name="connsiteY5" fmla="*/ 4511674 h 4940299"/>
              <a:gd name="connsiteX6" fmla="*/ 4999832 w 5000895"/>
              <a:gd name="connsiteY6" fmla="*/ 4940299 h 4940299"/>
              <a:gd name="connsiteX7" fmla="*/ 0 w 5000895"/>
              <a:gd name="connsiteY7" fmla="*/ 4940299 h 4940299"/>
              <a:gd name="connsiteX8" fmla="*/ 0 w 5000895"/>
              <a:gd name="connsiteY8" fmla="*/ 0 h 4940299"/>
              <a:gd name="connsiteX0" fmla="*/ 0 w 5006875"/>
              <a:gd name="connsiteY0" fmla="*/ 0 h 4940299"/>
              <a:gd name="connsiteX1" fmla="*/ 4999832 w 5006875"/>
              <a:gd name="connsiteY1" fmla="*/ 0 h 4940299"/>
              <a:gd name="connsiteX2" fmla="*/ 5006754 w 5006875"/>
              <a:gd name="connsiteY2" fmla="*/ 389067 h 4940299"/>
              <a:gd name="connsiteX3" fmla="*/ 4798661 w 5006875"/>
              <a:gd name="connsiteY3" fmla="*/ 382718 h 4940299"/>
              <a:gd name="connsiteX4" fmla="*/ 4795487 w 5006875"/>
              <a:gd name="connsiteY4" fmla="*/ 4504179 h 4940299"/>
              <a:gd name="connsiteX5" fmla="*/ 4996657 w 5006875"/>
              <a:gd name="connsiteY5" fmla="*/ 4511674 h 4940299"/>
              <a:gd name="connsiteX6" fmla="*/ 4999832 w 5006875"/>
              <a:gd name="connsiteY6" fmla="*/ 4940299 h 4940299"/>
              <a:gd name="connsiteX7" fmla="*/ 0 w 5006875"/>
              <a:gd name="connsiteY7" fmla="*/ 4940299 h 4940299"/>
              <a:gd name="connsiteX8" fmla="*/ 0 w 5006875"/>
              <a:gd name="connsiteY8" fmla="*/ 0 h 4940299"/>
              <a:gd name="connsiteX0" fmla="*/ 0 w 5000895"/>
              <a:gd name="connsiteY0" fmla="*/ 0 h 4940299"/>
              <a:gd name="connsiteX1" fmla="*/ 4999832 w 5000895"/>
              <a:gd name="connsiteY1" fmla="*/ 0 h 4940299"/>
              <a:gd name="connsiteX2" fmla="*/ 4999259 w 5000895"/>
              <a:gd name="connsiteY2" fmla="*/ 385320 h 4940299"/>
              <a:gd name="connsiteX3" fmla="*/ 4798661 w 5000895"/>
              <a:gd name="connsiteY3" fmla="*/ 382718 h 4940299"/>
              <a:gd name="connsiteX4" fmla="*/ 4795487 w 5000895"/>
              <a:gd name="connsiteY4" fmla="*/ 4504179 h 4940299"/>
              <a:gd name="connsiteX5" fmla="*/ 4996657 w 5000895"/>
              <a:gd name="connsiteY5" fmla="*/ 4511674 h 4940299"/>
              <a:gd name="connsiteX6" fmla="*/ 4999832 w 5000895"/>
              <a:gd name="connsiteY6" fmla="*/ 4940299 h 4940299"/>
              <a:gd name="connsiteX7" fmla="*/ 0 w 5000895"/>
              <a:gd name="connsiteY7" fmla="*/ 4940299 h 4940299"/>
              <a:gd name="connsiteX8" fmla="*/ 0 w 5000895"/>
              <a:gd name="connsiteY8" fmla="*/ 0 h 4940299"/>
              <a:gd name="connsiteX0" fmla="*/ 0 w 5000895"/>
              <a:gd name="connsiteY0" fmla="*/ 0 h 4940299"/>
              <a:gd name="connsiteX1" fmla="*/ 4999832 w 5000895"/>
              <a:gd name="connsiteY1" fmla="*/ 0 h 4940299"/>
              <a:gd name="connsiteX2" fmla="*/ 4999259 w 5000895"/>
              <a:gd name="connsiteY2" fmla="*/ 385320 h 4940299"/>
              <a:gd name="connsiteX3" fmla="*/ 4798661 w 5000895"/>
              <a:gd name="connsiteY3" fmla="*/ 382718 h 4940299"/>
              <a:gd name="connsiteX4" fmla="*/ 4795487 w 5000895"/>
              <a:gd name="connsiteY4" fmla="*/ 4504179 h 4940299"/>
              <a:gd name="connsiteX5" fmla="*/ 4996657 w 5000895"/>
              <a:gd name="connsiteY5" fmla="*/ 4511674 h 4940299"/>
              <a:gd name="connsiteX6" fmla="*/ 4999832 w 5000895"/>
              <a:gd name="connsiteY6" fmla="*/ 4940299 h 4940299"/>
              <a:gd name="connsiteX7" fmla="*/ 0 w 5000895"/>
              <a:gd name="connsiteY7" fmla="*/ 4940299 h 4940299"/>
              <a:gd name="connsiteX8" fmla="*/ 0 w 5000895"/>
              <a:gd name="connsiteY8" fmla="*/ 0 h 4940299"/>
              <a:gd name="connsiteX0" fmla="*/ 0 w 5000895"/>
              <a:gd name="connsiteY0" fmla="*/ 0 h 4940299"/>
              <a:gd name="connsiteX1" fmla="*/ 4999832 w 5000895"/>
              <a:gd name="connsiteY1" fmla="*/ 0 h 4940299"/>
              <a:gd name="connsiteX2" fmla="*/ 4999259 w 5000895"/>
              <a:gd name="connsiteY2" fmla="*/ 385320 h 4940299"/>
              <a:gd name="connsiteX3" fmla="*/ 4798661 w 5000895"/>
              <a:gd name="connsiteY3" fmla="*/ 382718 h 4940299"/>
              <a:gd name="connsiteX4" fmla="*/ 4728031 w 5000895"/>
              <a:gd name="connsiteY4" fmla="*/ 4447966 h 4940299"/>
              <a:gd name="connsiteX5" fmla="*/ 4996657 w 5000895"/>
              <a:gd name="connsiteY5" fmla="*/ 4511674 h 4940299"/>
              <a:gd name="connsiteX6" fmla="*/ 4999832 w 5000895"/>
              <a:gd name="connsiteY6" fmla="*/ 4940299 h 4940299"/>
              <a:gd name="connsiteX7" fmla="*/ 0 w 5000895"/>
              <a:gd name="connsiteY7" fmla="*/ 4940299 h 4940299"/>
              <a:gd name="connsiteX8" fmla="*/ 0 w 5000895"/>
              <a:gd name="connsiteY8" fmla="*/ 0 h 4940299"/>
              <a:gd name="connsiteX0" fmla="*/ 0 w 5000895"/>
              <a:gd name="connsiteY0" fmla="*/ 0 h 4940299"/>
              <a:gd name="connsiteX1" fmla="*/ 4999832 w 5000895"/>
              <a:gd name="connsiteY1" fmla="*/ 0 h 4940299"/>
              <a:gd name="connsiteX2" fmla="*/ 4999259 w 5000895"/>
              <a:gd name="connsiteY2" fmla="*/ 385320 h 4940299"/>
              <a:gd name="connsiteX3" fmla="*/ 4798661 w 5000895"/>
              <a:gd name="connsiteY3" fmla="*/ 382718 h 4940299"/>
              <a:gd name="connsiteX4" fmla="*/ 4802982 w 5000895"/>
              <a:gd name="connsiteY4" fmla="*/ 4492936 h 4940299"/>
              <a:gd name="connsiteX5" fmla="*/ 4996657 w 5000895"/>
              <a:gd name="connsiteY5" fmla="*/ 4511674 h 4940299"/>
              <a:gd name="connsiteX6" fmla="*/ 4999832 w 5000895"/>
              <a:gd name="connsiteY6" fmla="*/ 4940299 h 4940299"/>
              <a:gd name="connsiteX7" fmla="*/ 0 w 5000895"/>
              <a:gd name="connsiteY7" fmla="*/ 4940299 h 4940299"/>
              <a:gd name="connsiteX8" fmla="*/ 0 w 5000895"/>
              <a:gd name="connsiteY8" fmla="*/ 0 h 4940299"/>
              <a:gd name="connsiteX0" fmla="*/ 0 w 5000895"/>
              <a:gd name="connsiteY0" fmla="*/ 0 h 4940299"/>
              <a:gd name="connsiteX1" fmla="*/ 4999832 w 5000895"/>
              <a:gd name="connsiteY1" fmla="*/ 0 h 4940299"/>
              <a:gd name="connsiteX2" fmla="*/ 4999259 w 5000895"/>
              <a:gd name="connsiteY2" fmla="*/ 385320 h 4940299"/>
              <a:gd name="connsiteX3" fmla="*/ 4798661 w 5000895"/>
              <a:gd name="connsiteY3" fmla="*/ 382718 h 4940299"/>
              <a:gd name="connsiteX4" fmla="*/ 4799235 w 5000895"/>
              <a:gd name="connsiteY4" fmla="*/ 4496684 h 4940299"/>
              <a:gd name="connsiteX5" fmla="*/ 4996657 w 5000895"/>
              <a:gd name="connsiteY5" fmla="*/ 4511674 h 4940299"/>
              <a:gd name="connsiteX6" fmla="*/ 4999832 w 5000895"/>
              <a:gd name="connsiteY6" fmla="*/ 4940299 h 4940299"/>
              <a:gd name="connsiteX7" fmla="*/ 0 w 5000895"/>
              <a:gd name="connsiteY7" fmla="*/ 4940299 h 4940299"/>
              <a:gd name="connsiteX8" fmla="*/ 0 w 5000895"/>
              <a:gd name="connsiteY8" fmla="*/ 0 h 4940299"/>
              <a:gd name="connsiteX0" fmla="*/ 0 w 5000895"/>
              <a:gd name="connsiteY0" fmla="*/ 0 h 4940299"/>
              <a:gd name="connsiteX1" fmla="*/ 4999832 w 5000895"/>
              <a:gd name="connsiteY1" fmla="*/ 0 h 4940299"/>
              <a:gd name="connsiteX2" fmla="*/ 4999259 w 5000895"/>
              <a:gd name="connsiteY2" fmla="*/ 385320 h 4940299"/>
              <a:gd name="connsiteX3" fmla="*/ 4798661 w 5000895"/>
              <a:gd name="connsiteY3" fmla="*/ 382718 h 4940299"/>
              <a:gd name="connsiteX4" fmla="*/ 4799235 w 5000895"/>
              <a:gd name="connsiteY4" fmla="*/ 4496684 h 4940299"/>
              <a:gd name="connsiteX5" fmla="*/ 4996657 w 5000895"/>
              <a:gd name="connsiteY5" fmla="*/ 4486507 h 4940299"/>
              <a:gd name="connsiteX6" fmla="*/ 4999832 w 5000895"/>
              <a:gd name="connsiteY6" fmla="*/ 4940299 h 4940299"/>
              <a:gd name="connsiteX7" fmla="*/ 0 w 5000895"/>
              <a:gd name="connsiteY7" fmla="*/ 4940299 h 4940299"/>
              <a:gd name="connsiteX8" fmla="*/ 0 w 5000895"/>
              <a:gd name="connsiteY8" fmla="*/ 0 h 4940299"/>
              <a:gd name="connsiteX0" fmla="*/ 0 w 5003291"/>
              <a:gd name="connsiteY0" fmla="*/ 0 h 4940299"/>
              <a:gd name="connsiteX1" fmla="*/ 4999832 w 5003291"/>
              <a:gd name="connsiteY1" fmla="*/ 0 h 4940299"/>
              <a:gd name="connsiteX2" fmla="*/ 4999259 w 5003291"/>
              <a:gd name="connsiteY2" fmla="*/ 385320 h 4940299"/>
              <a:gd name="connsiteX3" fmla="*/ 4798661 w 5003291"/>
              <a:gd name="connsiteY3" fmla="*/ 382718 h 4940299"/>
              <a:gd name="connsiteX4" fmla="*/ 4799235 w 5003291"/>
              <a:gd name="connsiteY4" fmla="*/ 4496684 h 4940299"/>
              <a:gd name="connsiteX5" fmla="*/ 5003007 w 5003291"/>
              <a:gd name="connsiteY5" fmla="*/ 4505557 h 4940299"/>
              <a:gd name="connsiteX6" fmla="*/ 4999832 w 5003291"/>
              <a:gd name="connsiteY6" fmla="*/ 4940299 h 4940299"/>
              <a:gd name="connsiteX7" fmla="*/ 0 w 5003291"/>
              <a:gd name="connsiteY7" fmla="*/ 4940299 h 4940299"/>
              <a:gd name="connsiteX8" fmla="*/ 0 w 5003291"/>
              <a:gd name="connsiteY8" fmla="*/ 0 h 4940299"/>
              <a:gd name="connsiteX0" fmla="*/ 0 w 5003291"/>
              <a:gd name="connsiteY0" fmla="*/ 0 h 4940299"/>
              <a:gd name="connsiteX1" fmla="*/ 4999832 w 5003291"/>
              <a:gd name="connsiteY1" fmla="*/ 0 h 4940299"/>
              <a:gd name="connsiteX2" fmla="*/ 4999259 w 5003291"/>
              <a:gd name="connsiteY2" fmla="*/ 385320 h 4940299"/>
              <a:gd name="connsiteX3" fmla="*/ 4798661 w 5003291"/>
              <a:gd name="connsiteY3" fmla="*/ 382718 h 4940299"/>
              <a:gd name="connsiteX4" fmla="*/ 4799235 w 5003291"/>
              <a:gd name="connsiteY4" fmla="*/ 4503034 h 4940299"/>
              <a:gd name="connsiteX5" fmla="*/ 5003007 w 5003291"/>
              <a:gd name="connsiteY5" fmla="*/ 4505557 h 4940299"/>
              <a:gd name="connsiteX6" fmla="*/ 4999832 w 5003291"/>
              <a:gd name="connsiteY6" fmla="*/ 4940299 h 4940299"/>
              <a:gd name="connsiteX7" fmla="*/ 0 w 5003291"/>
              <a:gd name="connsiteY7" fmla="*/ 4940299 h 4940299"/>
              <a:gd name="connsiteX8" fmla="*/ 0 w 5003291"/>
              <a:gd name="connsiteY8" fmla="*/ 0 h 4940299"/>
              <a:gd name="connsiteX0" fmla="*/ 0 w 5003291"/>
              <a:gd name="connsiteY0" fmla="*/ 0 h 4940299"/>
              <a:gd name="connsiteX1" fmla="*/ 4999832 w 5003291"/>
              <a:gd name="connsiteY1" fmla="*/ 0 h 4940299"/>
              <a:gd name="connsiteX2" fmla="*/ 4999259 w 5003291"/>
              <a:gd name="connsiteY2" fmla="*/ 385320 h 4940299"/>
              <a:gd name="connsiteX3" fmla="*/ 4798661 w 5003291"/>
              <a:gd name="connsiteY3" fmla="*/ 382718 h 4940299"/>
              <a:gd name="connsiteX4" fmla="*/ 4799235 w 5003291"/>
              <a:gd name="connsiteY4" fmla="*/ 4506209 h 4940299"/>
              <a:gd name="connsiteX5" fmla="*/ 5003007 w 5003291"/>
              <a:gd name="connsiteY5" fmla="*/ 4505557 h 4940299"/>
              <a:gd name="connsiteX6" fmla="*/ 4999832 w 5003291"/>
              <a:gd name="connsiteY6" fmla="*/ 4940299 h 4940299"/>
              <a:gd name="connsiteX7" fmla="*/ 0 w 5003291"/>
              <a:gd name="connsiteY7" fmla="*/ 4940299 h 4940299"/>
              <a:gd name="connsiteX8" fmla="*/ 0 w 5003291"/>
              <a:gd name="connsiteY8" fmla="*/ 0 h 4940299"/>
              <a:gd name="connsiteX0" fmla="*/ 0 w 5003291"/>
              <a:gd name="connsiteY0" fmla="*/ 0 h 4940299"/>
              <a:gd name="connsiteX1" fmla="*/ 4999832 w 5003291"/>
              <a:gd name="connsiteY1" fmla="*/ 0 h 4940299"/>
              <a:gd name="connsiteX2" fmla="*/ 4999259 w 5003291"/>
              <a:gd name="connsiteY2" fmla="*/ 385320 h 4940299"/>
              <a:gd name="connsiteX3" fmla="*/ 4805011 w 5003291"/>
              <a:gd name="connsiteY3" fmla="*/ 389068 h 4940299"/>
              <a:gd name="connsiteX4" fmla="*/ 4799235 w 5003291"/>
              <a:gd name="connsiteY4" fmla="*/ 4506209 h 4940299"/>
              <a:gd name="connsiteX5" fmla="*/ 5003007 w 5003291"/>
              <a:gd name="connsiteY5" fmla="*/ 4505557 h 4940299"/>
              <a:gd name="connsiteX6" fmla="*/ 4999832 w 5003291"/>
              <a:gd name="connsiteY6" fmla="*/ 4940299 h 4940299"/>
              <a:gd name="connsiteX7" fmla="*/ 0 w 5003291"/>
              <a:gd name="connsiteY7" fmla="*/ 4940299 h 4940299"/>
              <a:gd name="connsiteX8" fmla="*/ 0 w 5003291"/>
              <a:gd name="connsiteY8" fmla="*/ 0 h 4940299"/>
              <a:gd name="connsiteX0" fmla="*/ 0 w 5003291"/>
              <a:gd name="connsiteY0" fmla="*/ 0 h 4940299"/>
              <a:gd name="connsiteX1" fmla="*/ 4999832 w 5003291"/>
              <a:gd name="connsiteY1" fmla="*/ 0 h 4940299"/>
              <a:gd name="connsiteX2" fmla="*/ 4999259 w 5003291"/>
              <a:gd name="connsiteY2" fmla="*/ 385320 h 4940299"/>
              <a:gd name="connsiteX3" fmla="*/ 4805011 w 5003291"/>
              <a:gd name="connsiteY3" fmla="*/ 379543 h 4940299"/>
              <a:gd name="connsiteX4" fmla="*/ 4799235 w 5003291"/>
              <a:gd name="connsiteY4" fmla="*/ 4506209 h 4940299"/>
              <a:gd name="connsiteX5" fmla="*/ 5003007 w 5003291"/>
              <a:gd name="connsiteY5" fmla="*/ 4505557 h 4940299"/>
              <a:gd name="connsiteX6" fmla="*/ 4999832 w 5003291"/>
              <a:gd name="connsiteY6" fmla="*/ 4940299 h 4940299"/>
              <a:gd name="connsiteX7" fmla="*/ 0 w 5003291"/>
              <a:gd name="connsiteY7" fmla="*/ 4940299 h 4940299"/>
              <a:gd name="connsiteX8" fmla="*/ 0 w 5003291"/>
              <a:gd name="connsiteY8" fmla="*/ 0 h 4940299"/>
              <a:gd name="connsiteX0" fmla="*/ 0 w 5003291"/>
              <a:gd name="connsiteY0" fmla="*/ 0 h 4940299"/>
              <a:gd name="connsiteX1" fmla="*/ 4999832 w 5003291"/>
              <a:gd name="connsiteY1" fmla="*/ 0 h 4940299"/>
              <a:gd name="connsiteX2" fmla="*/ 4999259 w 5003291"/>
              <a:gd name="connsiteY2" fmla="*/ 385320 h 4940299"/>
              <a:gd name="connsiteX3" fmla="*/ 4808186 w 5003291"/>
              <a:gd name="connsiteY3" fmla="*/ 389068 h 4940299"/>
              <a:gd name="connsiteX4" fmla="*/ 4799235 w 5003291"/>
              <a:gd name="connsiteY4" fmla="*/ 4506209 h 4940299"/>
              <a:gd name="connsiteX5" fmla="*/ 5003007 w 5003291"/>
              <a:gd name="connsiteY5" fmla="*/ 4505557 h 4940299"/>
              <a:gd name="connsiteX6" fmla="*/ 4999832 w 5003291"/>
              <a:gd name="connsiteY6" fmla="*/ 4940299 h 4940299"/>
              <a:gd name="connsiteX7" fmla="*/ 0 w 5003291"/>
              <a:gd name="connsiteY7" fmla="*/ 4940299 h 4940299"/>
              <a:gd name="connsiteX8" fmla="*/ 0 w 5003291"/>
              <a:gd name="connsiteY8" fmla="*/ 0 h 4940299"/>
              <a:gd name="connsiteX0" fmla="*/ 0 w 5003291"/>
              <a:gd name="connsiteY0" fmla="*/ 0 h 4940299"/>
              <a:gd name="connsiteX1" fmla="*/ 4999832 w 5003291"/>
              <a:gd name="connsiteY1" fmla="*/ 0 h 4940299"/>
              <a:gd name="connsiteX2" fmla="*/ 4999259 w 5003291"/>
              <a:gd name="connsiteY2" fmla="*/ 394845 h 4940299"/>
              <a:gd name="connsiteX3" fmla="*/ 4808186 w 5003291"/>
              <a:gd name="connsiteY3" fmla="*/ 389068 h 4940299"/>
              <a:gd name="connsiteX4" fmla="*/ 4799235 w 5003291"/>
              <a:gd name="connsiteY4" fmla="*/ 4506209 h 4940299"/>
              <a:gd name="connsiteX5" fmla="*/ 5003007 w 5003291"/>
              <a:gd name="connsiteY5" fmla="*/ 4505557 h 4940299"/>
              <a:gd name="connsiteX6" fmla="*/ 4999832 w 5003291"/>
              <a:gd name="connsiteY6" fmla="*/ 4940299 h 4940299"/>
              <a:gd name="connsiteX7" fmla="*/ 0 w 5003291"/>
              <a:gd name="connsiteY7" fmla="*/ 4940299 h 4940299"/>
              <a:gd name="connsiteX8" fmla="*/ 0 w 5003291"/>
              <a:gd name="connsiteY8" fmla="*/ 0 h 4940299"/>
              <a:gd name="connsiteX0" fmla="*/ 0 w 5003291"/>
              <a:gd name="connsiteY0" fmla="*/ 0 h 4940299"/>
              <a:gd name="connsiteX1" fmla="*/ 4999832 w 5003291"/>
              <a:gd name="connsiteY1" fmla="*/ 0 h 4940299"/>
              <a:gd name="connsiteX2" fmla="*/ 4999259 w 5003291"/>
              <a:gd name="connsiteY2" fmla="*/ 394845 h 4940299"/>
              <a:gd name="connsiteX3" fmla="*/ 4814536 w 5003291"/>
              <a:gd name="connsiteY3" fmla="*/ 392243 h 4940299"/>
              <a:gd name="connsiteX4" fmla="*/ 4799235 w 5003291"/>
              <a:gd name="connsiteY4" fmla="*/ 4506209 h 4940299"/>
              <a:gd name="connsiteX5" fmla="*/ 5003007 w 5003291"/>
              <a:gd name="connsiteY5" fmla="*/ 4505557 h 4940299"/>
              <a:gd name="connsiteX6" fmla="*/ 4999832 w 5003291"/>
              <a:gd name="connsiteY6" fmla="*/ 4940299 h 4940299"/>
              <a:gd name="connsiteX7" fmla="*/ 0 w 5003291"/>
              <a:gd name="connsiteY7" fmla="*/ 4940299 h 4940299"/>
              <a:gd name="connsiteX8" fmla="*/ 0 w 5003291"/>
              <a:gd name="connsiteY8" fmla="*/ 0 h 4940299"/>
              <a:gd name="connsiteX0" fmla="*/ 0 w 5003291"/>
              <a:gd name="connsiteY0" fmla="*/ 0 h 4940299"/>
              <a:gd name="connsiteX1" fmla="*/ 4999832 w 5003291"/>
              <a:gd name="connsiteY1" fmla="*/ 0 h 4940299"/>
              <a:gd name="connsiteX2" fmla="*/ 4999259 w 5003291"/>
              <a:gd name="connsiteY2" fmla="*/ 394845 h 4940299"/>
              <a:gd name="connsiteX3" fmla="*/ 4814536 w 5003291"/>
              <a:gd name="connsiteY3" fmla="*/ 392243 h 4940299"/>
              <a:gd name="connsiteX4" fmla="*/ 4808760 w 5003291"/>
              <a:gd name="connsiteY4" fmla="*/ 4509384 h 4940299"/>
              <a:gd name="connsiteX5" fmla="*/ 5003007 w 5003291"/>
              <a:gd name="connsiteY5" fmla="*/ 4505557 h 4940299"/>
              <a:gd name="connsiteX6" fmla="*/ 4999832 w 5003291"/>
              <a:gd name="connsiteY6" fmla="*/ 4940299 h 4940299"/>
              <a:gd name="connsiteX7" fmla="*/ 0 w 5003291"/>
              <a:gd name="connsiteY7" fmla="*/ 4940299 h 4940299"/>
              <a:gd name="connsiteX8" fmla="*/ 0 w 5003291"/>
              <a:gd name="connsiteY8" fmla="*/ 0 h 4940299"/>
              <a:gd name="connsiteX0" fmla="*/ 0 w 5003291"/>
              <a:gd name="connsiteY0" fmla="*/ 0 h 4940299"/>
              <a:gd name="connsiteX1" fmla="*/ 4999832 w 5003291"/>
              <a:gd name="connsiteY1" fmla="*/ 0 h 4940299"/>
              <a:gd name="connsiteX2" fmla="*/ 4999259 w 5003291"/>
              <a:gd name="connsiteY2" fmla="*/ 394845 h 4940299"/>
              <a:gd name="connsiteX3" fmla="*/ 4814536 w 5003291"/>
              <a:gd name="connsiteY3" fmla="*/ 392243 h 4940299"/>
              <a:gd name="connsiteX4" fmla="*/ 4802410 w 5003291"/>
              <a:gd name="connsiteY4" fmla="*/ 4503034 h 4940299"/>
              <a:gd name="connsiteX5" fmla="*/ 5003007 w 5003291"/>
              <a:gd name="connsiteY5" fmla="*/ 4505557 h 4940299"/>
              <a:gd name="connsiteX6" fmla="*/ 4999832 w 5003291"/>
              <a:gd name="connsiteY6" fmla="*/ 4940299 h 4940299"/>
              <a:gd name="connsiteX7" fmla="*/ 0 w 5003291"/>
              <a:gd name="connsiteY7" fmla="*/ 4940299 h 4940299"/>
              <a:gd name="connsiteX8" fmla="*/ 0 w 5003291"/>
              <a:gd name="connsiteY8" fmla="*/ 0 h 4940299"/>
              <a:gd name="connsiteX0" fmla="*/ 0 w 5003291"/>
              <a:gd name="connsiteY0" fmla="*/ 0 h 4940299"/>
              <a:gd name="connsiteX1" fmla="*/ 4999832 w 5003291"/>
              <a:gd name="connsiteY1" fmla="*/ 0 h 4940299"/>
              <a:gd name="connsiteX2" fmla="*/ 4999259 w 5003291"/>
              <a:gd name="connsiteY2" fmla="*/ 394845 h 4940299"/>
              <a:gd name="connsiteX3" fmla="*/ 4814536 w 5003291"/>
              <a:gd name="connsiteY3" fmla="*/ 392243 h 4940299"/>
              <a:gd name="connsiteX4" fmla="*/ 4802410 w 5003291"/>
              <a:gd name="connsiteY4" fmla="*/ 4503034 h 4940299"/>
              <a:gd name="connsiteX5" fmla="*/ 5003007 w 5003291"/>
              <a:gd name="connsiteY5" fmla="*/ 4499207 h 4940299"/>
              <a:gd name="connsiteX6" fmla="*/ 4999832 w 5003291"/>
              <a:gd name="connsiteY6" fmla="*/ 4940299 h 4940299"/>
              <a:gd name="connsiteX7" fmla="*/ 0 w 5003291"/>
              <a:gd name="connsiteY7" fmla="*/ 4940299 h 4940299"/>
              <a:gd name="connsiteX8" fmla="*/ 0 w 5003291"/>
              <a:gd name="connsiteY8" fmla="*/ 0 h 4940299"/>
              <a:gd name="connsiteX0" fmla="*/ 0 w 5003291"/>
              <a:gd name="connsiteY0" fmla="*/ 0 h 4940299"/>
              <a:gd name="connsiteX1" fmla="*/ 4999832 w 5003291"/>
              <a:gd name="connsiteY1" fmla="*/ 0 h 4940299"/>
              <a:gd name="connsiteX2" fmla="*/ 4999259 w 5003291"/>
              <a:gd name="connsiteY2" fmla="*/ 394845 h 4940299"/>
              <a:gd name="connsiteX3" fmla="*/ 4814536 w 5003291"/>
              <a:gd name="connsiteY3" fmla="*/ 392243 h 4940299"/>
              <a:gd name="connsiteX4" fmla="*/ 4802410 w 5003291"/>
              <a:gd name="connsiteY4" fmla="*/ 4493509 h 4940299"/>
              <a:gd name="connsiteX5" fmla="*/ 5003007 w 5003291"/>
              <a:gd name="connsiteY5" fmla="*/ 4499207 h 4940299"/>
              <a:gd name="connsiteX6" fmla="*/ 4999832 w 5003291"/>
              <a:gd name="connsiteY6" fmla="*/ 4940299 h 4940299"/>
              <a:gd name="connsiteX7" fmla="*/ 0 w 5003291"/>
              <a:gd name="connsiteY7" fmla="*/ 4940299 h 4940299"/>
              <a:gd name="connsiteX8" fmla="*/ 0 w 5003291"/>
              <a:gd name="connsiteY8" fmla="*/ 0 h 4940299"/>
              <a:gd name="connsiteX0" fmla="*/ 0 w 5003291"/>
              <a:gd name="connsiteY0" fmla="*/ 0 h 4940299"/>
              <a:gd name="connsiteX1" fmla="*/ 4999832 w 5003291"/>
              <a:gd name="connsiteY1" fmla="*/ 0 h 4940299"/>
              <a:gd name="connsiteX2" fmla="*/ 4999259 w 5003291"/>
              <a:gd name="connsiteY2" fmla="*/ 394845 h 4940299"/>
              <a:gd name="connsiteX3" fmla="*/ 4814536 w 5003291"/>
              <a:gd name="connsiteY3" fmla="*/ 392243 h 4940299"/>
              <a:gd name="connsiteX4" fmla="*/ 4811935 w 5003291"/>
              <a:gd name="connsiteY4" fmla="*/ 4496684 h 4940299"/>
              <a:gd name="connsiteX5" fmla="*/ 5003007 w 5003291"/>
              <a:gd name="connsiteY5" fmla="*/ 4499207 h 4940299"/>
              <a:gd name="connsiteX6" fmla="*/ 4999832 w 5003291"/>
              <a:gd name="connsiteY6" fmla="*/ 4940299 h 4940299"/>
              <a:gd name="connsiteX7" fmla="*/ 0 w 5003291"/>
              <a:gd name="connsiteY7" fmla="*/ 4940299 h 4940299"/>
              <a:gd name="connsiteX8" fmla="*/ 0 w 5003291"/>
              <a:gd name="connsiteY8" fmla="*/ 0 h 49402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003291" h="4940299">
                <a:moveTo>
                  <a:pt x="0" y="0"/>
                </a:moveTo>
                <a:lnTo>
                  <a:pt x="4999832" y="0"/>
                </a:lnTo>
                <a:cubicBezTo>
                  <a:pt x="5003404" y="5821"/>
                  <a:pt x="4996613" y="402783"/>
                  <a:pt x="4999259" y="394845"/>
                </a:cubicBezTo>
                <a:cubicBezTo>
                  <a:pt x="5005080" y="386907"/>
                  <a:pt x="4823003" y="397006"/>
                  <a:pt x="4814536" y="392243"/>
                </a:cubicBezTo>
                <a:cubicBezTo>
                  <a:pt x="4810832" y="1062697"/>
                  <a:pt x="4804527" y="4503563"/>
                  <a:pt x="4811935" y="4496684"/>
                </a:cubicBezTo>
                <a:cubicBezTo>
                  <a:pt x="4812993" y="4502505"/>
                  <a:pt x="5003007" y="4494974"/>
                  <a:pt x="5003007" y="4499207"/>
                </a:cubicBezTo>
                <a:cubicBezTo>
                  <a:pt x="5005124" y="4505557"/>
                  <a:pt x="4994540" y="4800599"/>
                  <a:pt x="4999832" y="4940299"/>
                </a:cubicBezTo>
                <a:lnTo>
                  <a:pt x="0" y="4940299"/>
                </a:lnTo>
                <a:lnTo>
                  <a:pt x="0" y="0"/>
                </a:lnTo>
                <a:close/>
              </a:path>
            </a:pathLst>
          </a:custGeom>
        </p:spPr>
        <p:txBody>
          <a:bodyPr/>
          <a:lstStyle/>
          <a:p>
            <a:endParaRPr lang="en-US" dirty="0"/>
          </a:p>
        </p:txBody>
      </p:sp>
      <p:pic>
        <p:nvPicPr>
          <p:cNvPr id="14" name="Picture 13">
            <a:extLst>
              <a:ext uri="{FF2B5EF4-FFF2-40B4-BE49-F238E27FC236}">
                <a16:creationId xmlns:a16="http://schemas.microsoft.com/office/drawing/2014/main" id="{7FDE3336-2CDF-5943-0C27-9829D906AA5B}"/>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rot="5400000">
            <a:off x="13469792" y="4109028"/>
            <a:ext cx="4132553" cy="393790"/>
          </a:xfrm>
          <a:prstGeom prst="rect">
            <a:avLst/>
          </a:prstGeom>
        </p:spPr>
      </p:pic>
    </p:spTree>
    <p:extLst>
      <p:ext uri="{BB962C8B-B14F-4D97-AF65-F5344CB8AC3E}">
        <p14:creationId xmlns:p14="http://schemas.microsoft.com/office/powerpoint/2010/main" val="376308895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Single Column with image (custom)">
    <p:spTree>
      <p:nvGrpSpPr>
        <p:cNvPr id="1" name=""/>
        <p:cNvGrpSpPr/>
        <p:nvPr/>
      </p:nvGrpSpPr>
      <p:grpSpPr>
        <a:xfrm>
          <a:off x="0" y="0"/>
          <a:ext cx="0" cy="0"/>
          <a:chOff x="0" y="0"/>
          <a:chExt cx="0" cy="0"/>
        </a:xfrm>
      </p:grpSpPr>
      <p:cxnSp>
        <p:nvCxnSpPr>
          <p:cNvPr id="12" name="Straight Connector 11">
            <a:extLst>
              <a:ext uri="{FF2B5EF4-FFF2-40B4-BE49-F238E27FC236}">
                <a16:creationId xmlns:a16="http://schemas.microsoft.com/office/drawing/2014/main" id="{A74DF6D8-2F0C-CA4E-84BA-9207C46DCF18}"/>
              </a:ext>
            </a:extLst>
          </p:cNvPr>
          <p:cNvCxnSpPr>
            <a:cxnSpLocks/>
          </p:cNvCxnSpPr>
          <p:nvPr userDrawn="1"/>
        </p:nvCxnSpPr>
        <p:spPr>
          <a:xfrm>
            <a:off x="1209468" y="8172400"/>
            <a:ext cx="13831300"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11" name="Footer Placeholder 4">
            <a:extLst>
              <a:ext uri="{FF2B5EF4-FFF2-40B4-BE49-F238E27FC236}">
                <a16:creationId xmlns:a16="http://schemas.microsoft.com/office/drawing/2014/main" id="{3A17BC3E-0B62-A04A-B6E6-AC6AF2DB05DF}"/>
              </a:ext>
            </a:extLst>
          </p:cNvPr>
          <p:cNvSpPr>
            <a:spLocks noGrp="1"/>
          </p:cNvSpPr>
          <p:nvPr>
            <p:ph type="ftr" sz="quarter" idx="3"/>
          </p:nvPr>
        </p:nvSpPr>
        <p:spPr>
          <a:xfrm>
            <a:off x="1689663" y="8445501"/>
            <a:ext cx="5486400" cy="486833"/>
          </a:xfrm>
          <a:prstGeom prst="rect">
            <a:avLst/>
          </a:prstGeom>
        </p:spPr>
        <p:txBody>
          <a:bodyPr vert="horz" lIns="91440" tIns="45720" rIns="91440" bIns="45720" rtlCol="0" anchor="ctr"/>
          <a:lstStyle>
            <a:lvl1pPr algn="l">
              <a:defRPr sz="1600">
                <a:solidFill>
                  <a:schemeClr val="tx1">
                    <a:lumMod val="50000"/>
                    <a:lumOff val="50000"/>
                  </a:schemeClr>
                </a:solidFill>
              </a:defRPr>
            </a:lvl1pPr>
          </a:lstStyle>
          <a:p>
            <a:r>
              <a:rPr lang="en-GB" dirty="0"/>
              <a:t>Document title</a:t>
            </a:r>
          </a:p>
        </p:txBody>
      </p:sp>
      <p:sp>
        <p:nvSpPr>
          <p:cNvPr id="16" name="Slide Number Placeholder 5">
            <a:extLst>
              <a:ext uri="{FF2B5EF4-FFF2-40B4-BE49-F238E27FC236}">
                <a16:creationId xmlns:a16="http://schemas.microsoft.com/office/drawing/2014/main" id="{AF4D7C01-DC2D-6540-99B2-4D5E282B980A}"/>
              </a:ext>
            </a:extLst>
          </p:cNvPr>
          <p:cNvSpPr>
            <a:spLocks noGrp="1"/>
          </p:cNvSpPr>
          <p:nvPr>
            <p:ph type="sldNum" sz="quarter" idx="4"/>
          </p:nvPr>
        </p:nvSpPr>
        <p:spPr>
          <a:xfrm>
            <a:off x="1182905" y="8445500"/>
            <a:ext cx="478461" cy="486833"/>
          </a:xfrm>
          <a:prstGeom prst="rect">
            <a:avLst/>
          </a:prstGeom>
        </p:spPr>
        <p:txBody>
          <a:bodyPr vert="horz" lIns="91440" tIns="45720" rIns="91440" bIns="45720" rtlCol="0" anchor="ctr"/>
          <a:lstStyle>
            <a:lvl1pPr algn="l">
              <a:defRPr sz="1600">
                <a:solidFill>
                  <a:schemeClr val="tx1">
                    <a:lumMod val="50000"/>
                    <a:lumOff val="50000"/>
                  </a:schemeClr>
                </a:solidFill>
              </a:defRPr>
            </a:lvl1pPr>
          </a:lstStyle>
          <a:p>
            <a:fld id="{40FC62D0-A2F2-4BF8-8DAC-E86C11000EC3}" type="slidenum">
              <a:rPr lang="en-GB" smtClean="0"/>
              <a:pPr/>
              <a:t>‹#›</a:t>
            </a:fld>
            <a:endParaRPr lang="en-GB" dirty="0"/>
          </a:p>
        </p:txBody>
      </p:sp>
      <p:sp>
        <p:nvSpPr>
          <p:cNvPr id="15" name="Title 1">
            <a:extLst>
              <a:ext uri="{FF2B5EF4-FFF2-40B4-BE49-F238E27FC236}">
                <a16:creationId xmlns:a16="http://schemas.microsoft.com/office/drawing/2014/main" id="{8B649C83-32A0-9BB0-F07D-B6364873A3BA}"/>
              </a:ext>
            </a:extLst>
          </p:cNvPr>
          <p:cNvSpPr>
            <a:spLocks noGrp="1"/>
          </p:cNvSpPr>
          <p:nvPr>
            <p:ph type="title" hasCustomPrompt="1"/>
          </p:nvPr>
        </p:nvSpPr>
        <p:spPr>
          <a:xfrm>
            <a:off x="1104904" y="562754"/>
            <a:ext cx="8674096" cy="1146048"/>
          </a:xfrm>
        </p:spPr>
        <p:txBody>
          <a:bodyPr>
            <a:normAutofit/>
          </a:bodyPr>
          <a:lstStyle>
            <a:lvl1pPr>
              <a:defRPr sz="4400" cap="none" baseline="0"/>
            </a:lvl1pPr>
          </a:lstStyle>
          <a:p>
            <a:r>
              <a:rPr lang="en-US"/>
              <a:t>Title</a:t>
            </a:r>
            <a:endParaRPr lang="en-GB"/>
          </a:p>
        </p:txBody>
      </p:sp>
      <p:sp>
        <p:nvSpPr>
          <p:cNvPr id="10" name="Content Placeholder 9">
            <a:extLst>
              <a:ext uri="{FF2B5EF4-FFF2-40B4-BE49-F238E27FC236}">
                <a16:creationId xmlns:a16="http://schemas.microsoft.com/office/drawing/2014/main" id="{DD30E748-E3E6-DACB-EE20-DC0EB294F6A2}"/>
              </a:ext>
            </a:extLst>
          </p:cNvPr>
          <p:cNvSpPr>
            <a:spLocks noGrp="1"/>
          </p:cNvSpPr>
          <p:nvPr>
            <p:ph sz="quarter" idx="13"/>
          </p:nvPr>
        </p:nvSpPr>
        <p:spPr>
          <a:xfrm>
            <a:off x="1104904" y="2269323"/>
            <a:ext cx="8674096" cy="5067856"/>
          </a:xfrm>
        </p:spPr>
        <p:txBody>
          <a:bodyPr>
            <a:normAutofit/>
          </a:bodyPr>
          <a:lstStyle>
            <a:lvl1pPr marL="304792" indent="-304792">
              <a:buClr>
                <a:schemeClr val="accent1"/>
              </a:buClr>
              <a:buFont typeface="Arial" panose="020B0604020202020204" pitchFamily="34" charset="0"/>
              <a:buChar char="•"/>
              <a:defRPr sz="2600">
                <a:solidFill>
                  <a:schemeClr val="tx1">
                    <a:lumMod val="75000"/>
                    <a:lumOff val="25000"/>
                  </a:schemeClr>
                </a:solidFill>
              </a:defRPr>
            </a:lvl1pPr>
            <a:lvl2pPr marL="914377" indent="-304792">
              <a:buClr>
                <a:schemeClr val="accent1"/>
              </a:buClr>
              <a:buFont typeface="Arial" panose="020B0604020202020204" pitchFamily="34" charset="0"/>
              <a:buChar char="•"/>
              <a:defRPr sz="2600">
                <a:solidFill>
                  <a:schemeClr val="tx1">
                    <a:lumMod val="75000"/>
                    <a:lumOff val="25000"/>
                  </a:schemeClr>
                </a:solidFill>
              </a:defRPr>
            </a:lvl2pPr>
            <a:lvl3pPr marL="1523962" indent="-304792">
              <a:buClr>
                <a:schemeClr val="accent1"/>
              </a:buClr>
              <a:buFont typeface="Arial" panose="020B0604020202020204" pitchFamily="34" charset="0"/>
              <a:buChar char="•"/>
              <a:defRPr sz="2600">
                <a:solidFill>
                  <a:schemeClr val="tx1">
                    <a:lumMod val="75000"/>
                    <a:lumOff val="25000"/>
                  </a:schemeClr>
                </a:solidFill>
              </a:defRPr>
            </a:lvl3pPr>
            <a:lvl4pPr marL="2133547" indent="-304792">
              <a:buClr>
                <a:schemeClr val="accent1"/>
              </a:buClr>
              <a:buFont typeface="Arial" panose="020B0604020202020204" pitchFamily="34" charset="0"/>
              <a:buChar char="•"/>
              <a:defRPr sz="2600">
                <a:solidFill>
                  <a:schemeClr val="tx1">
                    <a:lumMod val="75000"/>
                    <a:lumOff val="25000"/>
                  </a:schemeClr>
                </a:solidFill>
              </a:defRPr>
            </a:lvl4pPr>
            <a:lvl5pPr marL="2743131" indent="-304792">
              <a:buClr>
                <a:schemeClr val="accent1"/>
              </a:buClr>
              <a:buFont typeface="Arial" panose="020B0604020202020204" pitchFamily="34" charset="0"/>
              <a:buChar char="•"/>
              <a:defRPr sz="2600">
                <a:solidFill>
                  <a:schemeClr val="tx1">
                    <a:lumMod val="75000"/>
                    <a:lumOff val="25000"/>
                  </a:schemeClr>
                </a:solidFil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Tree>
    <p:extLst>
      <p:ext uri="{BB962C8B-B14F-4D97-AF65-F5344CB8AC3E}">
        <p14:creationId xmlns:p14="http://schemas.microsoft.com/office/powerpoint/2010/main" val="234005884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Single column image with collage">
    <p:bg>
      <p:bgPr>
        <a:solidFill>
          <a:schemeClr val="bg1"/>
        </a:solidFill>
        <a:effectLst/>
      </p:bgPr>
    </p:bg>
    <p:spTree>
      <p:nvGrpSpPr>
        <p:cNvPr id="1" name=""/>
        <p:cNvGrpSpPr/>
        <p:nvPr/>
      </p:nvGrpSpPr>
      <p:grpSpPr>
        <a:xfrm>
          <a:off x="0" y="0"/>
          <a:ext cx="0" cy="0"/>
          <a:chOff x="0" y="0"/>
          <a:chExt cx="0" cy="0"/>
        </a:xfrm>
      </p:grpSpPr>
      <p:cxnSp>
        <p:nvCxnSpPr>
          <p:cNvPr id="12" name="Straight Connector 11">
            <a:extLst>
              <a:ext uri="{FF2B5EF4-FFF2-40B4-BE49-F238E27FC236}">
                <a16:creationId xmlns:a16="http://schemas.microsoft.com/office/drawing/2014/main" id="{5D962294-A079-DC73-E9EA-2618C90E5800}"/>
              </a:ext>
            </a:extLst>
          </p:cNvPr>
          <p:cNvCxnSpPr>
            <a:cxnSpLocks/>
          </p:cNvCxnSpPr>
          <p:nvPr userDrawn="1"/>
        </p:nvCxnSpPr>
        <p:spPr>
          <a:xfrm>
            <a:off x="1209468" y="8172400"/>
            <a:ext cx="13831300"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13" name="Footer Placeholder 4">
            <a:extLst>
              <a:ext uri="{FF2B5EF4-FFF2-40B4-BE49-F238E27FC236}">
                <a16:creationId xmlns:a16="http://schemas.microsoft.com/office/drawing/2014/main" id="{F9D8046C-9438-3E6B-F15D-5A190FD7150E}"/>
              </a:ext>
            </a:extLst>
          </p:cNvPr>
          <p:cNvSpPr>
            <a:spLocks noGrp="1"/>
          </p:cNvSpPr>
          <p:nvPr>
            <p:ph type="ftr" sz="quarter" idx="3"/>
          </p:nvPr>
        </p:nvSpPr>
        <p:spPr>
          <a:xfrm>
            <a:off x="1689663" y="8445501"/>
            <a:ext cx="5486400" cy="486833"/>
          </a:xfrm>
          <a:prstGeom prst="rect">
            <a:avLst/>
          </a:prstGeom>
        </p:spPr>
        <p:txBody>
          <a:bodyPr vert="horz" lIns="91440" tIns="45720" rIns="91440" bIns="45720" rtlCol="0" anchor="ctr"/>
          <a:lstStyle>
            <a:lvl1pPr algn="l">
              <a:defRPr sz="1600">
                <a:solidFill>
                  <a:srgbClr val="9F9F9F"/>
                </a:solidFill>
              </a:defRPr>
            </a:lvl1pPr>
          </a:lstStyle>
          <a:p>
            <a:r>
              <a:rPr lang="en-GB" dirty="0"/>
              <a:t>Document title</a:t>
            </a:r>
          </a:p>
        </p:txBody>
      </p:sp>
      <p:sp>
        <p:nvSpPr>
          <p:cNvPr id="14" name="Slide Number Placeholder 5">
            <a:extLst>
              <a:ext uri="{FF2B5EF4-FFF2-40B4-BE49-F238E27FC236}">
                <a16:creationId xmlns:a16="http://schemas.microsoft.com/office/drawing/2014/main" id="{B08D8E64-CC59-04BA-73FE-8FDDFDE92E19}"/>
              </a:ext>
            </a:extLst>
          </p:cNvPr>
          <p:cNvSpPr>
            <a:spLocks noGrp="1"/>
          </p:cNvSpPr>
          <p:nvPr>
            <p:ph type="sldNum" sz="quarter" idx="4"/>
          </p:nvPr>
        </p:nvSpPr>
        <p:spPr>
          <a:xfrm>
            <a:off x="1182905" y="8445500"/>
            <a:ext cx="478461" cy="486833"/>
          </a:xfrm>
          <a:prstGeom prst="rect">
            <a:avLst/>
          </a:prstGeom>
        </p:spPr>
        <p:txBody>
          <a:bodyPr vert="horz" lIns="91440" tIns="45720" rIns="91440" bIns="45720" rtlCol="0" anchor="ctr"/>
          <a:lstStyle>
            <a:lvl1pPr algn="l">
              <a:defRPr sz="1600">
                <a:solidFill>
                  <a:srgbClr val="9F9F9F"/>
                </a:solidFill>
              </a:defRPr>
            </a:lvl1pPr>
          </a:lstStyle>
          <a:p>
            <a:fld id="{40FC62D0-A2F2-4BF8-8DAC-E86C11000EC3}" type="slidenum">
              <a:rPr lang="en-GB" smtClean="0"/>
              <a:pPr/>
              <a:t>‹#›</a:t>
            </a:fld>
            <a:endParaRPr lang="en-GB" dirty="0"/>
          </a:p>
        </p:txBody>
      </p:sp>
      <p:sp>
        <p:nvSpPr>
          <p:cNvPr id="17" name="Title 1">
            <a:extLst>
              <a:ext uri="{FF2B5EF4-FFF2-40B4-BE49-F238E27FC236}">
                <a16:creationId xmlns:a16="http://schemas.microsoft.com/office/drawing/2014/main" id="{2201D773-B270-A904-F7B4-E3D12A5090E8}"/>
              </a:ext>
            </a:extLst>
          </p:cNvPr>
          <p:cNvSpPr>
            <a:spLocks noGrp="1"/>
          </p:cNvSpPr>
          <p:nvPr>
            <p:ph type="title" hasCustomPrompt="1"/>
          </p:nvPr>
        </p:nvSpPr>
        <p:spPr>
          <a:xfrm>
            <a:off x="1117602" y="405087"/>
            <a:ext cx="7429736" cy="1146048"/>
          </a:xfrm>
        </p:spPr>
        <p:txBody>
          <a:bodyPr>
            <a:normAutofit/>
          </a:bodyPr>
          <a:lstStyle>
            <a:lvl1pPr>
              <a:defRPr sz="4400" cap="none" baseline="0"/>
            </a:lvl1pPr>
          </a:lstStyle>
          <a:p>
            <a:r>
              <a:rPr lang="en-US"/>
              <a:t>Title</a:t>
            </a:r>
            <a:endParaRPr lang="en-GB"/>
          </a:p>
        </p:txBody>
      </p:sp>
      <p:sp>
        <p:nvSpPr>
          <p:cNvPr id="10" name="Content Placeholder 9">
            <a:extLst>
              <a:ext uri="{FF2B5EF4-FFF2-40B4-BE49-F238E27FC236}">
                <a16:creationId xmlns:a16="http://schemas.microsoft.com/office/drawing/2014/main" id="{F9708057-A622-C46C-0968-9911A34347EB}"/>
              </a:ext>
            </a:extLst>
          </p:cNvPr>
          <p:cNvSpPr>
            <a:spLocks noGrp="1"/>
          </p:cNvSpPr>
          <p:nvPr>
            <p:ph sz="quarter" idx="13"/>
          </p:nvPr>
        </p:nvSpPr>
        <p:spPr>
          <a:xfrm>
            <a:off x="1117600" y="2008094"/>
            <a:ext cx="7429735" cy="5428253"/>
          </a:xfrm>
        </p:spPr>
        <p:txBody>
          <a:bodyPr>
            <a:normAutofit/>
          </a:bodyPr>
          <a:lstStyle>
            <a:lvl1pPr marL="304792" indent="-304792">
              <a:buClr>
                <a:schemeClr val="accent1"/>
              </a:buClr>
              <a:buFont typeface="Arial" panose="020B0604020202020204" pitchFamily="34" charset="0"/>
              <a:buChar char="•"/>
              <a:defRPr sz="2600">
                <a:solidFill>
                  <a:schemeClr val="tx1">
                    <a:lumMod val="75000"/>
                    <a:lumOff val="25000"/>
                  </a:schemeClr>
                </a:solidFill>
              </a:defRPr>
            </a:lvl1pPr>
            <a:lvl2pPr marL="914377" indent="-304792">
              <a:buClr>
                <a:schemeClr val="accent1"/>
              </a:buClr>
              <a:buFont typeface="Arial" panose="020B0604020202020204" pitchFamily="34" charset="0"/>
              <a:buChar char="•"/>
              <a:defRPr sz="2600">
                <a:solidFill>
                  <a:schemeClr val="tx1">
                    <a:lumMod val="75000"/>
                    <a:lumOff val="25000"/>
                  </a:schemeClr>
                </a:solidFill>
              </a:defRPr>
            </a:lvl2pPr>
            <a:lvl3pPr marL="1523962" indent="-304792">
              <a:buClr>
                <a:schemeClr val="accent1"/>
              </a:buClr>
              <a:buFont typeface="Arial" panose="020B0604020202020204" pitchFamily="34" charset="0"/>
              <a:buChar char="•"/>
              <a:defRPr sz="2600">
                <a:solidFill>
                  <a:schemeClr val="tx1">
                    <a:lumMod val="75000"/>
                    <a:lumOff val="25000"/>
                  </a:schemeClr>
                </a:solidFill>
              </a:defRPr>
            </a:lvl3pPr>
            <a:lvl4pPr marL="2133547" indent="-304792">
              <a:buClr>
                <a:schemeClr val="accent1"/>
              </a:buClr>
              <a:buFont typeface="Arial" panose="020B0604020202020204" pitchFamily="34" charset="0"/>
              <a:buChar char="•"/>
              <a:defRPr sz="2600">
                <a:solidFill>
                  <a:schemeClr val="tx1">
                    <a:lumMod val="75000"/>
                    <a:lumOff val="25000"/>
                  </a:schemeClr>
                </a:solidFill>
              </a:defRPr>
            </a:lvl4pPr>
            <a:lvl5pPr marL="2743131" indent="-304792">
              <a:buClr>
                <a:schemeClr val="accent1"/>
              </a:buClr>
              <a:buFont typeface="Arial" panose="020B0604020202020204" pitchFamily="34" charset="0"/>
              <a:buChar char="•"/>
              <a:defRPr sz="2600">
                <a:solidFill>
                  <a:schemeClr val="tx1">
                    <a:lumMod val="75000"/>
                    <a:lumOff val="25000"/>
                  </a:schemeClr>
                </a:solidFil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pic>
        <p:nvPicPr>
          <p:cNvPr id="9" name="Picture 8">
            <a:extLst>
              <a:ext uri="{FF2B5EF4-FFF2-40B4-BE49-F238E27FC236}">
                <a16:creationId xmlns:a16="http://schemas.microsoft.com/office/drawing/2014/main" id="{1A8F70A1-9ECF-51B0-00CC-7FC1E8AB368F}"/>
              </a:ext>
            </a:extLst>
          </p:cNvPr>
          <p:cNvPicPr>
            <a:picLocks noChangeAspect="1"/>
          </p:cNvPicPr>
          <p:nvPr userDrawn="1"/>
        </p:nvPicPr>
        <p:blipFill>
          <a:blip r:embed="rId2">
            <a:extLst>
              <a:ext uri="{28A0092B-C50C-407E-A947-70E740481C1C}">
                <a14:useLocalDpi xmlns:a14="http://schemas.microsoft.com/office/drawing/2010/main" val="0"/>
              </a:ext>
            </a:extLst>
          </a:blip>
          <a:srcRect l="3428" r="3428"/>
          <a:stretch/>
        </p:blipFill>
        <p:spPr>
          <a:xfrm>
            <a:off x="9048686" y="506840"/>
            <a:ext cx="7207314" cy="7372140"/>
          </a:xfrm>
          <a:prstGeom prst="rect">
            <a:avLst/>
          </a:prstGeom>
        </p:spPr>
      </p:pic>
      <p:sp>
        <p:nvSpPr>
          <p:cNvPr id="16" name="Picture Placeholder 6">
            <a:extLst>
              <a:ext uri="{FF2B5EF4-FFF2-40B4-BE49-F238E27FC236}">
                <a16:creationId xmlns:a16="http://schemas.microsoft.com/office/drawing/2014/main" id="{48B91CA3-40C7-9486-79FF-0F6836225453}"/>
              </a:ext>
            </a:extLst>
          </p:cNvPr>
          <p:cNvSpPr>
            <a:spLocks noGrp="1"/>
          </p:cNvSpPr>
          <p:nvPr>
            <p:ph type="pic" sz="quarter" idx="17"/>
          </p:nvPr>
        </p:nvSpPr>
        <p:spPr>
          <a:xfrm>
            <a:off x="10711566" y="1909240"/>
            <a:ext cx="4467420" cy="4405408"/>
          </a:xfrm>
          <a:prstGeom prst="rect">
            <a:avLst/>
          </a:prstGeom>
          <a:noFill/>
        </p:spPr>
        <p:txBody>
          <a:bodyPr/>
          <a:lstStyle/>
          <a:p>
            <a:endParaRPr lang="en-GB" dirty="0"/>
          </a:p>
        </p:txBody>
      </p:sp>
    </p:spTree>
    <p:extLst>
      <p:ext uri="{BB962C8B-B14F-4D97-AF65-F5344CB8AC3E}">
        <p14:creationId xmlns:p14="http://schemas.microsoft.com/office/powerpoint/2010/main" val="902325774"/>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slideLayout" Target="../slideLayouts/slideLayout8.xml"/><Relationship Id="rId7" Type="http://schemas.openxmlformats.org/officeDocument/2006/relationships/theme" Target="../theme/theme2.xml"/><Relationship Id="rId2" Type="http://schemas.openxmlformats.org/officeDocument/2006/relationships/slideLayout" Target="../slideLayouts/slideLayout7.xml"/><Relationship Id="rId1" Type="http://schemas.openxmlformats.org/officeDocument/2006/relationships/slideLayout" Target="../slideLayouts/slideLayout6.xml"/><Relationship Id="rId6" Type="http://schemas.openxmlformats.org/officeDocument/2006/relationships/slideLayout" Target="../slideLayouts/slideLayout11.xml"/><Relationship Id="rId5" Type="http://schemas.openxmlformats.org/officeDocument/2006/relationships/slideLayout" Target="../slideLayouts/slideLayout10.xml"/><Relationship Id="rId4" Type="http://schemas.openxmlformats.org/officeDocument/2006/relationships/slideLayout" Target="../slideLayouts/slideLayout9.xml"/></Relationships>
</file>

<file path=ppt/slideMasters/_rels/slideMaster3.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slideLayout" Target="../slideLayouts/slideLayout14.xml"/><Relationship Id="rId7" Type="http://schemas.openxmlformats.org/officeDocument/2006/relationships/theme" Target="../theme/theme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5" Type="http://schemas.openxmlformats.org/officeDocument/2006/relationships/slideLayout" Target="../slideLayouts/slideLayout16.xml"/><Relationship Id="rId4" Type="http://schemas.openxmlformats.org/officeDocument/2006/relationships/slideLayout" Target="../slideLayouts/slideLayout15.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25.xml"/><Relationship Id="rId3" Type="http://schemas.openxmlformats.org/officeDocument/2006/relationships/slideLayout" Target="../slideLayouts/slideLayout20.xml"/><Relationship Id="rId7" Type="http://schemas.openxmlformats.org/officeDocument/2006/relationships/slideLayout" Target="../slideLayouts/slideLayout24.xml"/><Relationship Id="rId12" Type="http://schemas.openxmlformats.org/officeDocument/2006/relationships/image" Target="../media/image1.png"/><Relationship Id="rId2" Type="http://schemas.openxmlformats.org/officeDocument/2006/relationships/slideLayout" Target="../slideLayouts/slideLayout19.xml"/><Relationship Id="rId1" Type="http://schemas.openxmlformats.org/officeDocument/2006/relationships/slideLayout" Target="../slideLayouts/slideLayout18.xml"/><Relationship Id="rId6" Type="http://schemas.openxmlformats.org/officeDocument/2006/relationships/slideLayout" Target="../slideLayouts/slideLayout23.xml"/><Relationship Id="rId11" Type="http://schemas.openxmlformats.org/officeDocument/2006/relationships/theme" Target="../theme/theme4.xml"/><Relationship Id="rId5" Type="http://schemas.openxmlformats.org/officeDocument/2006/relationships/slideLayout" Target="../slideLayouts/slideLayout22.xml"/><Relationship Id="rId10" Type="http://schemas.openxmlformats.org/officeDocument/2006/relationships/slideLayout" Target="../slideLayouts/slideLayout27.xml"/><Relationship Id="rId4" Type="http://schemas.openxmlformats.org/officeDocument/2006/relationships/slideLayout" Target="../slideLayouts/slideLayout21.xml"/><Relationship Id="rId9" Type="http://schemas.openxmlformats.org/officeDocument/2006/relationships/slideLayout" Target="../slideLayouts/slideLayout26.xml"/></Relationships>
</file>

<file path=ppt/slideMasters/_rels/slideMaster5.xml.rels><?xml version="1.0" encoding="UTF-8" standalone="yes"?>
<Relationships xmlns="http://schemas.openxmlformats.org/package/2006/relationships"><Relationship Id="rId3" Type="http://schemas.openxmlformats.org/officeDocument/2006/relationships/slideLayout" Target="../slideLayouts/slideLayout30.xml"/><Relationship Id="rId7" Type="http://schemas.openxmlformats.org/officeDocument/2006/relationships/image" Target="../media/image1.png"/><Relationship Id="rId2" Type="http://schemas.openxmlformats.org/officeDocument/2006/relationships/slideLayout" Target="../slideLayouts/slideLayout29.xml"/><Relationship Id="rId1" Type="http://schemas.openxmlformats.org/officeDocument/2006/relationships/slideLayout" Target="../slideLayouts/slideLayout28.xml"/><Relationship Id="rId6" Type="http://schemas.openxmlformats.org/officeDocument/2006/relationships/theme" Target="../theme/theme5.xml"/><Relationship Id="rId5" Type="http://schemas.openxmlformats.org/officeDocument/2006/relationships/slideLayout" Target="../slideLayouts/slideLayout32.xml"/><Relationship Id="rId4" Type="http://schemas.openxmlformats.org/officeDocument/2006/relationships/slideLayout" Target="../slideLayouts/slideLayout31.xml"/></Relationships>
</file>

<file path=ppt/slideMasters/_rels/slideMaster6.xml.rels><?xml version="1.0" encoding="UTF-8" standalone="yes"?>
<Relationships xmlns="http://schemas.openxmlformats.org/package/2006/relationships"><Relationship Id="rId3" Type="http://schemas.openxmlformats.org/officeDocument/2006/relationships/slideLayout" Target="../slideLayouts/slideLayout35.xml"/><Relationship Id="rId2" Type="http://schemas.openxmlformats.org/officeDocument/2006/relationships/slideLayout" Target="../slideLayouts/slideLayout34.xml"/><Relationship Id="rId1" Type="http://schemas.openxmlformats.org/officeDocument/2006/relationships/slideLayout" Target="../slideLayouts/slideLayout33.xml"/><Relationship Id="rId6" Type="http://schemas.openxmlformats.org/officeDocument/2006/relationships/image" Target="../media/image1.png"/><Relationship Id="rId5" Type="http://schemas.openxmlformats.org/officeDocument/2006/relationships/theme" Target="../theme/theme6.xml"/><Relationship Id="rId4" Type="http://schemas.openxmlformats.org/officeDocument/2006/relationships/slideLayout" Target="../slideLayouts/slideLayout36.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3F9E5E3-50B6-4FBB-92A3-9FF023DDE2C5}"/>
              </a:ext>
            </a:extLst>
          </p:cNvPr>
          <p:cNvSpPr>
            <a:spLocks noGrp="1"/>
          </p:cNvSpPr>
          <p:nvPr>
            <p:ph type="title"/>
          </p:nvPr>
        </p:nvSpPr>
        <p:spPr>
          <a:xfrm>
            <a:off x="1117600" y="486834"/>
            <a:ext cx="14020800" cy="1767417"/>
          </a:xfrm>
          <a:prstGeom prst="rect">
            <a:avLst/>
          </a:prstGeom>
        </p:spPr>
        <p:txBody>
          <a:bodyPr vert="horz" lIns="91440" tIns="45720" rIns="91440" bIns="45720" rtlCol="0" anchor="ctr">
            <a:normAutofit/>
          </a:bodyPr>
          <a:lstStyle/>
          <a:p>
            <a:r>
              <a:rPr lang="en-GB"/>
              <a:t>Click to edit Master title style</a:t>
            </a:r>
          </a:p>
        </p:txBody>
      </p:sp>
      <p:sp>
        <p:nvSpPr>
          <p:cNvPr id="3" name="Text Placeholder 2">
            <a:extLst>
              <a:ext uri="{FF2B5EF4-FFF2-40B4-BE49-F238E27FC236}">
                <a16:creationId xmlns:a16="http://schemas.microsoft.com/office/drawing/2014/main" id="{CD748E6F-0121-4691-8E7F-4F7004A7CAA4}"/>
              </a:ext>
            </a:extLst>
          </p:cNvPr>
          <p:cNvSpPr>
            <a:spLocks noGrp="1"/>
          </p:cNvSpPr>
          <p:nvPr>
            <p:ph type="body" idx="1"/>
          </p:nvPr>
        </p:nvSpPr>
        <p:spPr>
          <a:xfrm>
            <a:off x="1117600" y="2434167"/>
            <a:ext cx="14020800" cy="5801784"/>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5" name="Footer Placeholder 4">
            <a:extLst>
              <a:ext uri="{FF2B5EF4-FFF2-40B4-BE49-F238E27FC236}">
                <a16:creationId xmlns:a16="http://schemas.microsoft.com/office/drawing/2014/main" id="{8121471A-7154-4906-9EED-8439E1F67AD7}"/>
              </a:ext>
            </a:extLst>
          </p:cNvPr>
          <p:cNvSpPr>
            <a:spLocks noGrp="1"/>
          </p:cNvSpPr>
          <p:nvPr>
            <p:ph type="ftr" sz="quarter" idx="3"/>
          </p:nvPr>
        </p:nvSpPr>
        <p:spPr>
          <a:xfrm>
            <a:off x="1647280" y="8475134"/>
            <a:ext cx="5486400" cy="486833"/>
          </a:xfrm>
          <a:prstGeom prst="rect">
            <a:avLst/>
          </a:prstGeom>
        </p:spPr>
        <p:txBody>
          <a:bodyPr vert="horz" lIns="91440" tIns="45720" rIns="91440" bIns="45720" rtlCol="0" anchor="ctr"/>
          <a:lstStyle>
            <a:lvl1pPr algn="l">
              <a:defRPr sz="1600">
                <a:solidFill>
                  <a:schemeClr val="tx1">
                    <a:tint val="75000"/>
                  </a:schemeClr>
                </a:solidFill>
              </a:defRPr>
            </a:lvl1pPr>
          </a:lstStyle>
          <a:p>
            <a:r>
              <a:rPr lang="en-GB" dirty="0"/>
              <a:t>Document title</a:t>
            </a:r>
          </a:p>
        </p:txBody>
      </p:sp>
      <p:sp>
        <p:nvSpPr>
          <p:cNvPr id="6" name="Slide Number Placeholder 5">
            <a:extLst>
              <a:ext uri="{FF2B5EF4-FFF2-40B4-BE49-F238E27FC236}">
                <a16:creationId xmlns:a16="http://schemas.microsoft.com/office/drawing/2014/main" id="{3A8A9797-5DEC-46FF-970C-F76D33D71274}"/>
              </a:ext>
            </a:extLst>
          </p:cNvPr>
          <p:cNvSpPr>
            <a:spLocks noGrp="1"/>
          </p:cNvSpPr>
          <p:nvPr>
            <p:ph type="sldNum" sz="quarter" idx="4"/>
          </p:nvPr>
        </p:nvSpPr>
        <p:spPr>
          <a:xfrm>
            <a:off x="1117600" y="8475134"/>
            <a:ext cx="529680" cy="486833"/>
          </a:xfrm>
          <a:prstGeom prst="rect">
            <a:avLst/>
          </a:prstGeom>
        </p:spPr>
        <p:txBody>
          <a:bodyPr vert="horz" lIns="91440" tIns="45720" rIns="91440" bIns="45720" rtlCol="0" anchor="ctr"/>
          <a:lstStyle>
            <a:lvl1pPr algn="r">
              <a:defRPr sz="1600">
                <a:solidFill>
                  <a:schemeClr val="tx1">
                    <a:tint val="75000"/>
                  </a:schemeClr>
                </a:solidFill>
              </a:defRPr>
            </a:lvl1pPr>
          </a:lstStyle>
          <a:p>
            <a:fld id="{40FC62D0-A2F2-4BF8-8DAC-E86C11000EC3}" type="slidenum">
              <a:rPr lang="en-GB" smtClean="0"/>
              <a:t>‹#›</a:t>
            </a:fld>
            <a:endParaRPr lang="en-GB" dirty="0"/>
          </a:p>
        </p:txBody>
      </p:sp>
      <p:pic>
        <p:nvPicPr>
          <p:cNvPr id="7" name="Graphic 6">
            <a:extLst>
              <a:ext uri="{FF2B5EF4-FFF2-40B4-BE49-F238E27FC236}">
                <a16:creationId xmlns:a16="http://schemas.microsoft.com/office/drawing/2014/main" id="{D5E8A882-A903-F718-6638-0E264CE131B5}"/>
              </a:ext>
            </a:extLst>
          </p:cNvPr>
          <p:cNvPicPr>
            <a:picLocks noChangeAspect="1"/>
          </p:cNvPicPr>
          <p:nvPr userDrawn="1"/>
        </p:nvPicPr>
        <p:blipFill>
          <a:blip r:embed="rId7" cstate="email">
            <a:extLst>
              <a:ext uri="{28A0092B-C50C-407E-A947-70E740481C1C}">
                <a14:useLocalDpi xmlns:a14="http://schemas.microsoft.com/office/drawing/2010/main" val="0"/>
              </a:ext>
            </a:extLst>
          </a:blip>
          <a:srcRect/>
          <a:stretch/>
        </p:blipFill>
        <p:spPr>
          <a:xfrm>
            <a:off x="13014961" y="8344747"/>
            <a:ext cx="2042160" cy="624971"/>
          </a:xfrm>
          <a:prstGeom prst="rect">
            <a:avLst/>
          </a:prstGeom>
        </p:spPr>
      </p:pic>
    </p:spTree>
    <p:extLst>
      <p:ext uri="{BB962C8B-B14F-4D97-AF65-F5344CB8AC3E}">
        <p14:creationId xmlns:p14="http://schemas.microsoft.com/office/powerpoint/2010/main" val="3919549632"/>
      </p:ext>
    </p:extLst>
  </p:cSld>
  <p:clrMap bg1="lt1" tx1="dk1" bg2="lt2" tx2="dk2" accent1="accent1" accent2="accent2" accent3="accent3" accent4="accent4" accent5="accent5" accent6="accent6" hlink="hlink" folHlink="folHlink"/>
  <p:sldLayoutIdLst>
    <p:sldLayoutId id="2147483898" r:id="rId1"/>
    <p:sldLayoutId id="2147483899" r:id="rId2"/>
    <p:sldLayoutId id="2147483900" r:id="rId3"/>
    <p:sldLayoutId id="2147483901" r:id="rId4"/>
    <p:sldLayoutId id="2147484211" r:id="rId5"/>
  </p:sldLayoutIdLst>
  <p:hf hdr="0" dt="0"/>
  <p:txStyles>
    <p:titleStyle>
      <a:lvl1pPr algn="l" defTabSz="1219170" rtl="0" eaLnBrk="1" latinLnBrk="0" hangingPunct="1">
        <a:lnSpc>
          <a:spcPct val="90000"/>
        </a:lnSpc>
        <a:spcBef>
          <a:spcPct val="0"/>
        </a:spcBef>
        <a:buNone/>
        <a:defRPr sz="4400" b="1" kern="1200">
          <a:solidFill>
            <a:schemeClr val="tx2"/>
          </a:solidFill>
          <a:latin typeface="Arial Black" panose="020B0A04020102020204" pitchFamily="34" charset="0"/>
          <a:ea typeface="+mj-ea"/>
          <a:cs typeface="Arial" panose="020B0604020202020204" pitchFamily="34" charset="0"/>
        </a:defRPr>
      </a:lvl1pPr>
    </p:titleStyle>
    <p:bodyStyle>
      <a:lvl1pPr marL="304792" indent="-304792" algn="l" defTabSz="1219170" rtl="0" eaLnBrk="1" latinLnBrk="0" hangingPunct="1">
        <a:lnSpc>
          <a:spcPct val="100000"/>
        </a:lnSpc>
        <a:spcBef>
          <a:spcPts val="1333"/>
        </a:spcBef>
        <a:buClr>
          <a:schemeClr val="accent1"/>
        </a:buClr>
        <a:buFont typeface="Arial" panose="020B0604020202020204" pitchFamily="34" charset="0"/>
        <a:buChar char="•"/>
        <a:defRPr sz="2600" kern="1200">
          <a:solidFill>
            <a:schemeClr val="tx1">
              <a:lumMod val="75000"/>
              <a:lumOff val="25000"/>
            </a:schemeClr>
          </a:solidFill>
          <a:latin typeface="Arial" panose="020B0604020202020204" pitchFamily="34" charset="0"/>
          <a:ea typeface="+mn-ea"/>
          <a:cs typeface="Arial" panose="020B0604020202020204" pitchFamily="34" charset="0"/>
        </a:defRPr>
      </a:lvl1pPr>
      <a:lvl2pPr marL="914377" indent="-304792" algn="l" defTabSz="1219170" rtl="0" eaLnBrk="1" latinLnBrk="0" hangingPunct="1">
        <a:lnSpc>
          <a:spcPct val="100000"/>
        </a:lnSpc>
        <a:spcBef>
          <a:spcPts val="667"/>
        </a:spcBef>
        <a:buClr>
          <a:schemeClr val="accent1"/>
        </a:buClr>
        <a:buFont typeface="Arial" panose="020B0604020202020204" pitchFamily="34" charset="0"/>
        <a:buChar char="•"/>
        <a:defRPr sz="2600" kern="1200">
          <a:solidFill>
            <a:schemeClr val="tx1">
              <a:lumMod val="75000"/>
              <a:lumOff val="25000"/>
            </a:schemeClr>
          </a:solidFill>
          <a:latin typeface="Arial" panose="020B0604020202020204" pitchFamily="34" charset="0"/>
          <a:ea typeface="+mn-ea"/>
          <a:cs typeface="Arial" panose="020B0604020202020204" pitchFamily="34" charset="0"/>
        </a:defRPr>
      </a:lvl2pPr>
      <a:lvl3pPr marL="1523962" indent="-304792" algn="l" defTabSz="1219170" rtl="0" eaLnBrk="1" latinLnBrk="0" hangingPunct="1">
        <a:lnSpc>
          <a:spcPct val="100000"/>
        </a:lnSpc>
        <a:spcBef>
          <a:spcPts val="667"/>
        </a:spcBef>
        <a:buClr>
          <a:schemeClr val="accent1"/>
        </a:buClr>
        <a:buFont typeface="Arial" panose="020B0604020202020204" pitchFamily="34" charset="0"/>
        <a:buChar char="•"/>
        <a:defRPr sz="2600" kern="1200">
          <a:solidFill>
            <a:schemeClr val="tx1">
              <a:lumMod val="75000"/>
              <a:lumOff val="25000"/>
            </a:schemeClr>
          </a:solidFill>
          <a:latin typeface="Arial" panose="020B0604020202020204" pitchFamily="34" charset="0"/>
          <a:ea typeface="+mn-ea"/>
          <a:cs typeface="Arial" panose="020B0604020202020204" pitchFamily="34" charset="0"/>
        </a:defRPr>
      </a:lvl3pPr>
      <a:lvl4pPr marL="2133547" indent="-304792" algn="l" defTabSz="1219170" rtl="0" eaLnBrk="1" latinLnBrk="0" hangingPunct="1">
        <a:lnSpc>
          <a:spcPct val="100000"/>
        </a:lnSpc>
        <a:spcBef>
          <a:spcPts val="667"/>
        </a:spcBef>
        <a:buClr>
          <a:schemeClr val="accent1"/>
        </a:buClr>
        <a:buFont typeface="Arial" panose="020B0604020202020204" pitchFamily="34" charset="0"/>
        <a:buChar char="•"/>
        <a:defRPr sz="2600" kern="1200">
          <a:solidFill>
            <a:schemeClr val="tx1">
              <a:lumMod val="75000"/>
              <a:lumOff val="25000"/>
            </a:schemeClr>
          </a:solidFill>
          <a:latin typeface="Arial" panose="020B0604020202020204" pitchFamily="34" charset="0"/>
          <a:ea typeface="+mn-ea"/>
          <a:cs typeface="Arial" panose="020B0604020202020204" pitchFamily="34" charset="0"/>
        </a:defRPr>
      </a:lvl4pPr>
      <a:lvl5pPr marL="2743131" indent="-304792" algn="l" defTabSz="1219170" rtl="0" eaLnBrk="1" latinLnBrk="0" hangingPunct="1">
        <a:lnSpc>
          <a:spcPct val="100000"/>
        </a:lnSpc>
        <a:spcBef>
          <a:spcPts val="667"/>
        </a:spcBef>
        <a:buClr>
          <a:schemeClr val="accent1"/>
        </a:buClr>
        <a:buFont typeface="Arial" panose="020B0604020202020204" pitchFamily="34" charset="0"/>
        <a:buChar char="•"/>
        <a:defRPr sz="2600" kern="1200">
          <a:solidFill>
            <a:schemeClr val="tx1">
              <a:lumMod val="75000"/>
              <a:lumOff val="25000"/>
            </a:schemeClr>
          </a:solidFill>
          <a:latin typeface="Arial" panose="020B0604020202020204" pitchFamily="34" charset="0"/>
          <a:ea typeface="+mn-ea"/>
          <a:cs typeface="Arial" panose="020B0604020202020204" pitchFamily="34" charset="0"/>
        </a:defRPr>
      </a:lvl5pPr>
      <a:lvl6pPr marL="335271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6pPr>
      <a:lvl7pPr marL="3962301"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7pPr>
      <a:lvl8pPr marL="457188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8pPr>
      <a:lvl9pPr marL="5181470"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9pPr>
    </p:bodyStyle>
    <p:other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3F9E5E3-50B6-4FBB-92A3-9FF023DDE2C5}"/>
              </a:ext>
            </a:extLst>
          </p:cNvPr>
          <p:cNvSpPr>
            <a:spLocks noGrp="1"/>
          </p:cNvSpPr>
          <p:nvPr>
            <p:ph type="title"/>
          </p:nvPr>
        </p:nvSpPr>
        <p:spPr>
          <a:xfrm>
            <a:off x="1117600" y="486834"/>
            <a:ext cx="14020800" cy="1767417"/>
          </a:xfrm>
          <a:prstGeom prst="rect">
            <a:avLst/>
          </a:prstGeom>
        </p:spPr>
        <p:txBody>
          <a:bodyPr vert="horz" lIns="91440" tIns="45720" rIns="91440" bIns="45720" rtlCol="0" anchor="ctr">
            <a:normAutofit/>
          </a:bodyPr>
          <a:lstStyle/>
          <a:p>
            <a:r>
              <a:rPr lang="en-GB"/>
              <a:t>Click to edit Master title style</a:t>
            </a:r>
          </a:p>
        </p:txBody>
      </p:sp>
      <p:sp>
        <p:nvSpPr>
          <p:cNvPr id="3" name="Text Placeholder 2">
            <a:extLst>
              <a:ext uri="{FF2B5EF4-FFF2-40B4-BE49-F238E27FC236}">
                <a16:creationId xmlns:a16="http://schemas.microsoft.com/office/drawing/2014/main" id="{CD748E6F-0121-4691-8E7F-4F7004A7CAA4}"/>
              </a:ext>
            </a:extLst>
          </p:cNvPr>
          <p:cNvSpPr>
            <a:spLocks noGrp="1"/>
          </p:cNvSpPr>
          <p:nvPr>
            <p:ph type="body" idx="1"/>
          </p:nvPr>
        </p:nvSpPr>
        <p:spPr>
          <a:xfrm>
            <a:off x="1117600" y="2434167"/>
            <a:ext cx="14020800" cy="5801784"/>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5" name="Footer Placeholder 4">
            <a:extLst>
              <a:ext uri="{FF2B5EF4-FFF2-40B4-BE49-F238E27FC236}">
                <a16:creationId xmlns:a16="http://schemas.microsoft.com/office/drawing/2014/main" id="{8121471A-7154-4906-9EED-8439E1F67AD7}"/>
              </a:ext>
            </a:extLst>
          </p:cNvPr>
          <p:cNvSpPr>
            <a:spLocks noGrp="1"/>
          </p:cNvSpPr>
          <p:nvPr>
            <p:ph type="ftr" sz="quarter" idx="3"/>
          </p:nvPr>
        </p:nvSpPr>
        <p:spPr>
          <a:xfrm>
            <a:off x="1647280" y="8475134"/>
            <a:ext cx="5486400" cy="486833"/>
          </a:xfrm>
          <a:prstGeom prst="rect">
            <a:avLst/>
          </a:prstGeom>
        </p:spPr>
        <p:txBody>
          <a:bodyPr vert="horz" lIns="91440" tIns="45720" rIns="91440" bIns="45720" rtlCol="0" anchor="ctr"/>
          <a:lstStyle>
            <a:lvl1pPr algn="l">
              <a:defRPr sz="1600">
                <a:solidFill>
                  <a:schemeClr val="tx1">
                    <a:tint val="75000"/>
                  </a:schemeClr>
                </a:solidFill>
              </a:defRPr>
            </a:lvl1pPr>
          </a:lstStyle>
          <a:p>
            <a:r>
              <a:rPr lang="en-GB" dirty="0"/>
              <a:t>Document title</a:t>
            </a:r>
          </a:p>
        </p:txBody>
      </p:sp>
      <p:sp>
        <p:nvSpPr>
          <p:cNvPr id="6" name="Slide Number Placeholder 5">
            <a:extLst>
              <a:ext uri="{FF2B5EF4-FFF2-40B4-BE49-F238E27FC236}">
                <a16:creationId xmlns:a16="http://schemas.microsoft.com/office/drawing/2014/main" id="{3A8A9797-5DEC-46FF-970C-F76D33D71274}"/>
              </a:ext>
            </a:extLst>
          </p:cNvPr>
          <p:cNvSpPr>
            <a:spLocks noGrp="1"/>
          </p:cNvSpPr>
          <p:nvPr>
            <p:ph type="sldNum" sz="quarter" idx="4"/>
          </p:nvPr>
        </p:nvSpPr>
        <p:spPr>
          <a:xfrm>
            <a:off x="1117600" y="8475134"/>
            <a:ext cx="529680" cy="486833"/>
          </a:xfrm>
          <a:prstGeom prst="rect">
            <a:avLst/>
          </a:prstGeom>
        </p:spPr>
        <p:txBody>
          <a:bodyPr vert="horz" lIns="91440" tIns="45720" rIns="91440" bIns="45720" rtlCol="0" anchor="ctr"/>
          <a:lstStyle>
            <a:lvl1pPr algn="r">
              <a:defRPr sz="1600">
                <a:solidFill>
                  <a:schemeClr val="tx1">
                    <a:tint val="75000"/>
                  </a:schemeClr>
                </a:solidFill>
              </a:defRPr>
            </a:lvl1pPr>
          </a:lstStyle>
          <a:p>
            <a:fld id="{40FC62D0-A2F2-4BF8-8DAC-E86C11000EC3}" type="slidenum">
              <a:rPr lang="en-GB" smtClean="0"/>
              <a:t>‹#›</a:t>
            </a:fld>
            <a:endParaRPr lang="en-GB" dirty="0"/>
          </a:p>
        </p:txBody>
      </p:sp>
      <p:pic>
        <p:nvPicPr>
          <p:cNvPr id="9" name="Graphic 6">
            <a:extLst>
              <a:ext uri="{FF2B5EF4-FFF2-40B4-BE49-F238E27FC236}">
                <a16:creationId xmlns:a16="http://schemas.microsoft.com/office/drawing/2014/main" id="{F8F87B25-30D3-A0AA-1031-19E23C9B69F9}"/>
              </a:ext>
            </a:extLst>
          </p:cNvPr>
          <p:cNvPicPr>
            <a:picLocks noChangeAspect="1"/>
          </p:cNvPicPr>
          <p:nvPr userDrawn="1"/>
        </p:nvPicPr>
        <p:blipFill>
          <a:blip r:embed="rId8" cstate="email">
            <a:extLst>
              <a:ext uri="{28A0092B-C50C-407E-A947-70E740481C1C}">
                <a14:useLocalDpi xmlns:a14="http://schemas.microsoft.com/office/drawing/2010/main" val="0"/>
              </a:ext>
            </a:extLst>
          </a:blip>
          <a:srcRect/>
          <a:stretch/>
        </p:blipFill>
        <p:spPr>
          <a:xfrm>
            <a:off x="13014961" y="8344747"/>
            <a:ext cx="2042160" cy="624971"/>
          </a:xfrm>
          <a:prstGeom prst="rect">
            <a:avLst/>
          </a:prstGeom>
        </p:spPr>
      </p:pic>
    </p:spTree>
    <p:extLst>
      <p:ext uri="{BB962C8B-B14F-4D97-AF65-F5344CB8AC3E}">
        <p14:creationId xmlns:p14="http://schemas.microsoft.com/office/powerpoint/2010/main" val="914004750"/>
      </p:ext>
    </p:extLst>
  </p:cSld>
  <p:clrMap bg1="lt1" tx1="dk1" bg2="lt2" tx2="dk2" accent1="accent1" accent2="accent2" accent3="accent3" accent4="accent4" accent5="accent5" accent6="accent6" hlink="hlink" folHlink="folHlink"/>
  <p:sldLayoutIdLst>
    <p:sldLayoutId id="2147483903" r:id="rId1"/>
    <p:sldLayoutId id="2147483904" r:id="rId2"/>
    <p:sldLayoutId id="2147483905" r:id="rId3"/>
    <p:sldLayoutId id="2147483906" r:id="rId4"/>
    <p:sldLayoutId id="2147483907" r:id="rId5"/>
    <p:sldLayoutId id="2147483908" r:id="rId6"/>
  </p:sldLayoutIdLst>
  <p:hf hdr="0" dt="0"/>
  <p:txStyles>
    <p:titleStyle>
      <a:lvl1pPr algn="l" defTabSz="1219170" rtl="0" eaLnBrk="1" latinLnBrk="0" hangingPunct="1">
        <a:lnSpc>
          <a:spcPct val="90000"/>
        </a:lnSpc>
        <a:spcBef>
          <a:spcPct val="0"/>
        </a:spcBef>
        <a:buNone/>
        <a:defRPr sz="4400" b="1" kern="1200">
          <a:solidFill>
            <a:schemeClr val="tx2"/>
          </a:solidFill>
          <a:latin typeface="Arial Black" panose="020B0A04020102020204" pitchFamily="34" charset="0"/>
          <a:ea typeface="+mj-ea"/>
          <a:cs typeface="Arial" panose="020B0604020202020204" pitchFamily="34" charset="0"/>
        </a:defRPr>
      </a:lvl1pPr>
    </p:titleStyle>
    <p:bodyStyle>
      <a:lvl1pPr marL="304792" indent="-304792" algn="l" defTabSz="1219170" rtl="0" eaLnBrk="1" latinLnBrk="0" hangingPunct="1">
        <a:lnSpc>
          <a:spcPct val="100000"/>
        </a:lnSpc>
        <a:spcBef>
          <a:spcPts val="1333"/>
        </a:spcBef>
        <a:buClr>
          <a:schemeClr val="accent1"/>
        </a:buClr>
        <a:buFont typeface="Arial" panose="020B0604020202020204" pitchFamily="34" charset="0"/>
        <a:buChar char="•"/>
        <a:defRPr sz="2600" kern="1200">
          <a:solidFill>
            <a:schemeClr val="tx1">
              <a:lumMod val="75000"/>
              <a:lumOff val="25000"/>
            </a:schemeClr>
          </a:solidFill>
          <a:latin typeface="Arial" panose="020B0604020202020204" pitchFamily="34" charset="0"/>
          <a:ea typeface="+mn-ea"/>
          <a:cs typeface="Arial" panose="020B0604020202020204" pitchFamily="34" charset="0"/>
        </a:defRPr>
      </a:lvl1pPr>
      <a:lvl2pPr marL="914377" indent="-304792" algn="l" defTabSz="1219170" rtl="0" eaLnBrk="1" latinLnBrk="0" hangingPunct="1">
        <a:lnSpc>
          <a:spcPct val="100000"/>
        </a:lnSpc>
        <a:spcBef>
          <a:spcPts val="667"/>
        </a:spcBef>
        <a:buClr>
          <a:schemeClr val="accent1"/>
        </a:buClr>
        <a:buFont typeface="Arial" panose="020B0604020202020204" pitchFamily="34" charset="0"/>
        <a:buChar char="•"/>
        <a:defRPr sz="2600" kern="1200">
          <a:solidFill>
            <a:schemeClr val="tx1">
              <a:lumMod val="75000"/>
              <a:lumOff val="25000"/>
            </a:schemeClr>
          </a:solidFill>
          <a:latin typeface="Arial" panose="020B0604020202020204" pitchFamily="34" charset="0"/>
          <a:ea typeface="+mn-ea"/>
          <a:cs typeface="Arial" panose="020B0604020202020204" pitchFamily="34" charset="0"/>
        </a:defRPr>
      </a:lvl2pPr>
      <a:lvl3pPr marL="1523962" indent="-304792" algn="l" defTabSz="1219170" rtl="0" eaLnBrk="1" latinLnBrk="0" hangingPunct="1">
        <a:lnSpc>
          <a:spcPct val="100000"/>
        </a:lnSpc>
        <a:spcBef>
          <a:spcPts val="667"/>
        </a:spcBef>
        <a:buClr>
          <a:schemeClr val="accent1"/>
        </a:buClr>
        <a:buFont typeface="Arial" panose="020B0604020202020204" pitchFamily="34" charset="0"/>
        <a:buChar char="•"/>
        <a:defRPr sz="2600" kern="1200">
          <a:solidFill>
            <a:schemeClr val="tx1">
              <a:lumMod val="75000"/>
              <a:lumOff val="25000"/>
            </a:schemeClr>
          </a:solidFill>
          <a:latin typeface="Arial" panose="020B0604020202020204" pitchFamily="34" charset="0"/>
          <a:ea typeface="+mn-ea"/>
          <a:cs typeface="Arial" panose="020B0604020202020204" pitchFamily="34" charset="0"/>
        </a:defRPr>
      </a:lvl3pPr>
      <a:lvl4pPr marL="2133547" indent="-304792" algn="l" defTabSz="1219170" rtl="0" eaLnBrk="1" latinLnBrk="0" hangingPunct="1">
        <a:lnSpc>
          <a:spcPct val="100000"/>
        </a:lnSpc>
        <a:spcBef>
          <a:spcPts val="667"/>
        </a:spcBef>
        <a:buClr>
          <a:schemeClr val="accent1"/>
        </a:buClr>
        <a:buFont typeface="Arial" panose="020B0604020202020204" pitchFamily="34" charset="0"/>
        <a:buChar char="•"/>
        <a:defRPr sz="2600" kern="1200">
          <a:solidFill>
            <a:schemeClr val="tx1">
              <a:lumMod val="75000"/>
              <a:lumOff val="25000"/>
            </a:schemeClr>
          </a:solidFill>
          <a:latin typeface="Arial" panose="020B0604020202020204" pitchFamily="34" charset="0"/>
          <a:ea typeface="+mn-ea"/>
          <a:cs typeface="Arial" panose="020B0604020202020204" pitchFamily="34" charset="0"/>
        </a:defRPr>
      </a:lvl4pPr>
      <a:lvl5pPr marL="2743131" indent="-304792" algn="l" defTabSz="1219170" rtl="0" eaLnBrk="1" latinLnBrk="0" hangingPunct="1">
        <a:lnSpc>
          <a:spcPct val="100000"/>
        </a:lnSpc>
        <a:spcBef>
          <a:spcPts val="667"/>
        </a:spcBef>
        <a:buClr>
          <a:schemeClr val="accent1"/>
        </a:buClr>
        <a:buFont typeface="Arial" panose="020B0604020202020204" pitchFamily="34" charset="0"/>
        <a:buChar char="•"/>
        <a:defRPr sz="2600" kern="1200">
          <a:solidFill>
            <a:schemeClr val="tx1">
              <a:lumMod val="75000"/>
              <a:lumOff val="25000"/>
            </a:schemeClr>
          </a:solidFill>
          <a:latin typeface="Arial" panose="020B0604020202020204" pitchFamily="34" charset="0"/>
          <a:ea typeface="+mn-ea"/>
          <a:cs typeface="Arial" panose="020B0604020202020204" pitchFamily="34" charset="0"/>
        </a:defRPr>
      </a:lvl5pPr>
      <a:lvl6pPr marL="335271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6pPr>
      <a:lvl7pPr marL="3962301"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7pPr>
      <a:lvl8pPr marL="457188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8pPr>
      <a:lvl9pPr marL="5181470"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9pPr>
    </p:bodyStyle>
    <p:other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3F9E5E3-50B6-4FBB-92A3-9FF023DDE2C5}"/>
              </a:ext>
            </a:extLst>
          </p:cNvPr>
          <p:cNvSpPr>
            <a:spLocks noGrp="1"/>
          </p:cNvSpPr>
          <p:nvPr>
            <p:ph type="title"/>
          </p:nvPr>
        </p:nvSpPr>
        <p:spPr>
          <a:xfrm>
            <a:off x="1117600" y="486834"/>
            <a:ext cx="14020800" cy="1767417"/>
          </a:xfrm>
          <a:prstGeom prst="rect">
            <a:avLst/>
          </a:prstGeom>
        </p:spPr>
        <p:txBody>
          <a:bodyPr vert="horz" lIns="91440" tIns="45720" rIns="91440" bIns="45720" rtlCol="0" anchor="ctr">
            <a:normAutofit/>
          </a:bodyPr>
          <a:lstStyle/>
          <a:p>
            <a:r>
              <a:rPr lang="en-GB"/>
              <a:t>Click to edit Master title style</a:t>
            </a:r>
          </a:p>
        </p:txBody>
      </p:sp>
      <p:sp>
        <p:nvSpPr>
          <p:cNvPr id="3" name="Text Placeholder 2">
            <a:extLst>
              <a:ext uri="{FF2B5EF4-FFF2-40B4-BE49-F238E27FC236}">
                <a16:creationId xmlns:a16="http://schemas.microsoft.com/office/drawing/2014/main" id="{CD748E6F-0121-4691-8E7F-4F7004A7CAA4}"/>
              </a:ext>
            </a:extLst>
          </p:cNvPr>
          <p:cNvSpPr>
            <a:spLocks noGrp="1"/>
          </p:cNvSpPr>
          <p:nvPr>
            <p:ph type="body" idx="1"/>
          </p:nvPr>
        </p:nvSpPr>
        <p:spPr>
          <a:xfrm>
            <a:off x="1117600" y="2434167"/>
            <a:ext cx="14020800" cy="5801784"/>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5" name="Footer Placeholder 4">
            <a:extLst>
              <a:ext uri="{FF2B5EF4-FFF2-40B4-BE49-F238E27FC236}">
                <a16:creationId xmlns:a16="http://schemas.microsoft.com/office/drawing/2014/main" id="{8121471A-7154-4906-9EED-8439E1F67AD7}"/>
              </a:ext>
            </a:extLst>
          </p:cNvPr>
          <p:cNvSpPr>
            <a:spLocks noGrp="1"/>
          </p:cNvSpPr>
          <p:nvPr>
            <p:ph type="ftr" sz="quarter" idx="3"/>
          </p:nvPr>
        </p:nvSpPr>
        <p:spPr>
          <a:xfrm>
            <a:off x="1647280" y="8475134"/>
            <a:ext cx="5486400" cy="486833"/>
          </a:xfrm>
          <a:prstGeom prst="rect">
            <a:avLst/>
          </a:prstGeom>
        </p:spPr>
        <p:txBody>
          <a:bodyPr vert="horz" lIns="91440" tIns="45720" rIns="91440" bIns="45720" rtlCol="0" anchor="ctr"/>
          <a:lstStyle>
            <a:lvl1pPr algn="l">
              <a:defRPr sz="1600">
                <a:solidFill>
                  <a:schemeClr val="tx1">
                    <a:tint val="75000"/>
                  </a:schemeClr>
                </a:solidFill>
              </a:defRPr>
            </a:lvl1pPr>
          </a:lstStyle>
          <a:p>
            <a:r>
              <a:rPr lang="en-GB" dirty="0"/>
              <a:t>Document title</a:t>
            </a:r>
          </a:p>
        </p:txBody>
      </p:sp>
      <p:sp>
        <p:nvSpPr>
          <p:cNvPr id="6" name="Slide Number Placeholder 5">
            <a:extLst>
              <a:ext uri="{FF2B5EF4-FFF2-40B4-BE49-F238E27FC236}">
                <a16:creationId xmlns:a16="http://schemas.microsoft.com/office/drawing/2014/main" id="{3A8A9797-5DEC-46FF-970C-F76D33D71274}"/>
              </a:ext>
            </a:extLst>
          </p:cNvPr>
          <p:cNvSpPr>
            <a:spLocks noGrp="1"/>
          </p:cNvSpPr>
          <p:nvPr>
            <p:ph type="sldNum" sz="quarter" idx="4"/>
          </p:nvPr>
        </p:nvSpPr>
        <p:spPr>
          <a:xfrm>
            <a:off x="1117600" y="8475134"/>
            <a:ext cx="529680" cy="486833"/>
          </a:xfrm>
          <a:prstGeom prst="rect">
            <a:avLst/>
          </a:prstGeom>
        </p:spPr>
        <p:txBody>
          <a:bodyPr vert="horz" lIns="91440" tIns="45720" rIns="91440" bIns="45720" rtlCol="0" anchor="ctr"/>
          <a:lstStyle>
            <a:lvl1pPr algn="r">
              <a:defRPr sz="1600">
                <a:solidFill>
                  <a:schemeClr val="tx1">
                    <a:tint val="75000"/>
                  </a:schemeClr>
                </a:solidFill>
              </a:defRPr>
            </a:lvl1pPr>
          </a:lstStyle>
          <a:p>
            <a:fld id="{40FC62D0-A2F2-4BF8-8DAC-E86C11000EC3}" type="slidenum">
              <a:rPr lang="en-GB" smtClean="0"/>
              <a:t>‹#›</a:t>
            </a:fld>
            <a:endParaRPr lang="en-GB" dirty="0"/>
          </a:p>
        </p:txBody>
      </p:sp>
      <p:pic>
        <p:nvPicPr>
          <p:cNvPr id="7" name="Graphic 6">
            <a:extLst>
              <a:ext uri="{FF2B5EF4-FFF2-40B4-BE49-F238E27FC236}">
                <a16:creationId xmlns:a16="http://schemas.microsoft.com/office/drawing/2014/main" id="{5B6C49ED-E868-726D-71D0-C8B62960412E}"/>
              </a:ext>
            </a:extLst>
          </p:cNvPr>
          <p:cNvPicPr>
            <a:picLocks noChangeAspect="1"/>
          </p:cNvPicPr>
          <p:nvPr userDrawn="1"/>
        </p:nvPicPr>
        <p:blipFill>
          <a:blip r:embed="rId8" cstate="email">
            <a:extLst>
              <a:ext uri="{28A0092B-C50C-407E-A947-70E740481C1C}">
                <a14:useLocalDpi xmlns:a14="http://schemas.microsoft.com/office/drawing/2010/main" val="0"/>
              </a:ext>
            </a:extLst>
          </a:blip>
          <a:srcRect/>
          <a:stretch/>
        </p:blipFill>
        <p:spPr>
          <a:xfrm>
            <a:off x="13014961" y="8344747"/>
            <a:ext cx="2042160" cy="624971"/>
          </a:xfrm>
          <a:prstGeom prst="rect">
            <a:avLst/>
          </a:prstGeom>
        </p:spPr>
      </p:pic>
    </p:spTree>
    <p:extLst>
      <p:ext uri="{BB962C8B-B14F-4D97-AF65-F5344CB8AC3E}">
        <p14:creationId xmlns:p14="http://schemas.microsoft.com/office/powerpoint/2010/main" val="1395732129"/>
      </p:ext>
    </p:extLst>
  </p:cSld>
  <p:clrMap bg1="lt1" tx1="dk1" bg2="lt2" tx2="dk2" accent1="accent1" accent2="accent2" accent3="accent3" accent4="accent4" accent5="accent5" accent6="accent6" hlink="hlink" folHlink="folHlink"/>
  <p:sldLayoutIdLst>
    <p:sldLayoutId id="2147483911" r:id="rId1"/>
    <p:sldLayoutId id="2147483912" r:id="rId2"/>
    <p:sldLayoutId id="2147483913" r:id="rId3"/>
    <p:sldLayoutId id="2147483914" r:id="rId4"/>
    <p:sldLayoutId id="2147483915" r:id="rId5"/>
    <p:sldLayoutId id="2147483916" r:id="rId6"/>
  </p:sldLayoutIdLst>
  <p:hf hdr="0" dt="0"/>
  <p:txStyles>
    <p:titleStyle>
      <a:lvl1pPr algn="l" defTabSz="1219170" rtl="0" eaLnBrk="1" latinLnBrk="0" hangingPunct="1">
        <a:lnSpc>
          <a:spcPct val="90000"/>
        </a:lnSpc>
        <a:spcBef>
          <a:spcPct val="0"/>
        </a:spcBef>
        <a:buNone/>
        <a:defRPr sz="4400" b="1" kern="1200">
          <a:solidFill>
            <a:schemeClr val="tx2"/>
          </a:solidFill>
          <a:latin typeface="Arial Black" panose="020B0A04020102020204" pitchFamily="34" charset="0"/>
          <a:ea typeface="+mj-ea"/>
          <a:cs typeface="Arial" panose="020B0604020202020204" pitchFamily="34" charset="0"/>
        </a:defRPr>
      </a:lvl1pPr>
    </p:titleStyle>
    <p:bodyStyle>
      <a:lvl1pPr marL="304792" indent="-304792" algn="l" defTabSz="1219170" rtl="0" eaLnBrk="1" latinLnBrk="0" hangingPunct="1">
        <a:lnSpc>
          <a:spcPct val="100000"/>
        </a:lnSpc>
        <a:spcBef>
          <a:spcPts val="1333"/>
        </a:spcBef>
        <a:buClr>
          <a:schemeClr val="accent1"/>
        </a:buClr>
        <a:buFont typeface="Arial" panose="020B0604020202020204" pitchFamily="34" charset="0"/>
        <a:buChar char="•"/>
        <a:defRPr sz="2600" kern="1200">
          <a:solidFill>
            <a:schemeClr val="tx1">
              <a:lumMod val="75000"/>
              <a:lumOff val="25000"/>
            </a:schemeClr>
          </a:solidFill>
          <a:latin typeface="Arial" panose="020B0604020202020204" pitchFamily="34" charset="0"/>
          <a:ea typeface="+mn-ea"/>
          <a:cs typeface="Arial" panose="020B0604020202020204" pitchFamily="34" charset="0"/>
        </a:defRPr>
      </a:lvl1pPr>
      <a:lvl2pPr marL="914377" indent="-304792" algn="l" defTabSz="1219170" rtl="0" eaLnBrk="1" latinLnBrk="0" hangingPunct="1">
        <a:lnSpc>
          <a:spcPct val="100000"/>
        </a:lnSpc>
        <a:spcBef>
          <a:spcPts val="667"/>
        </a:spcBef>
        <a:buClr>
          <a:schemeClr val="accent1"/>
        </a:buClr>
        <a:buFont typeface="Arial" panose="020B0604020202020204" pitchFamily="34" charset="0"/>
        <a:buChar char="•"/>
        <a:defRPr sz="2600" kern="1200">
          <a:solidFill>
            <a:schemeClr val="tx1">
              <a:lumMod val="75000"/>
              <a:lumOff val="25000"/>
            </a:schemeClr>
          </a:solidFill>
          <a:latin typeface="Arial" panose="020B0604020202020204" pitchFamily="34" charset="0"/>
          <a:ea typeface="+mn-ea"/>
          <a:cs typeface="Arial" panose="020B0604020202020204" pitchFamily="34" charset="0"/>
        </a:defRPr>
      </a:lvl2pPr>
      <a:lvl3pPr marL="1523962" indent="-304792" algn="l" defTabSz="1219170" rtl="0" eaLnBrk="1" latinLnBrk="0" hangingPunct="1">
        <a:lnSpc>
          <a:spcPct val="100000"/>
        </a:lnSpc>
        <a:spcBef>
          <a:spcPts val="667"/>
        </a:spcBef>
        <a:buClr>
          <a:schemeClr val="accent1"/>
        </a:buClr>
        <a:buFont typeface="Arial" panose="020B0604020202020204" pitchFamily="34" charset="0"/>
        <a:buChar char="•"/>
        <a:defRPr sz="2600" kern="1200">
          <a:solidFill>
            <a:schemeClr val="tx1">
              <a:lumMod val="75000"/>
              <a:lumOff val="25000"/>
            </a:schemeClr>
          </a:solidFill>
          <a:latin typeface="Arial" panose="020B0604020202020204" pitchFamily="34" charset="0"/>
          <a:ea typeface="+mn-ea"/>
          <a:cs typeface="Arial" panose="020B0604020202020204" pitchFamily="34" charset="0"/>
        </a:defRPr>
      </a:lvl3pPr>
      <a:lvl4pPr marL="2133547" indent="-304792" algn="l" defTabSz="1219170" rtl="0" eaLnBrk="1" latinLnBrk="0" hangingPunct="1">
        <a:lnSpc>
          <a:spcPct val="100000"/>
        </a:lnSpc>
        <a:spcBef>
          <a:spcPts val="667"/>
        </a:spcBef>
        <a:buClr>
          <a:schemeClr val="accent1"/>
        </a:buClr>
        <a:buFont typeface="Arial" panose="020B0604020202020204" pitchFamily="34" charset="0"/>
        <a:buChar char="•"/>
        <a:defRPr sz="2600" kern="1200">
          <a:solidFill>
            <a:schemeClr val="tx1">
              <a:lumMod val="75000"/>
              <a:lumOff val="25000"/>
            </a:schemeClr>
          </a:solidFill>
          <a:latin typeface="Arial" panose="020B0604020202020204" pitchFamily="34" charset="0"/>
          <a:ea typeface="+mn-ea"/>
          <a:cs typeface="Arial" panose="020B0604020202020204" pitchFamily="34" charset="0"/>
        </a:defRPr>
      </a:lvl4pPr>
      <a:lvl5pPr marL="2743131" indent="-304792" algn="l" defTabSz="1219170" rtl="0" eaLnBrk="1" latinLnBrk="0" hangingPunct="1">
        <a:lnSpc>
          <a:spcPct val="100000"/>
        </a:lnSpc>
        <a:spcBef>
          <a:spcPts val="667"/>
        </a:spcBef>
        <a:buClr>
          <a:schemeClr val="accent1"/>
        </a:buClr>
        <a:buFont typeface="Arial" panose="020B0604020202020204" pitchFamily="34" charset="0"/>
        <a:buChar char="•"/>
        <a:defRPr sz="2600" kern="1200">
          <a:solidFill>
            <a:schemeClr val="tx1">
              <a:lumMod val="75000"/>
              <a:lumOff val="25000"/>
            </a:schemeClr>
          </a:solidFill>
          <a:latin typeface="Arial" panose="020B0604020202020204" pitchFamily="34" charset="0"/>
          <a:ea typeface="+mn-ea"/>
          <a:cs typeface="Arial" panose="020B0604020202020204" pitchFamily="34" charset="0"/>
        </a:defRPr>
      </a:lvl5pPr>
      <a:lvl6pPr marL="335271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6pPr>
      <a:lvl7pPr marL="3962301"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7pPr>
      <a:lvl8pPr marL="457188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8pPr>
      <a:lvl9pPr marL="5181470"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9pPr>
    </p:bodyStyle>
    <p:other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3F9E5E3-50B6-4FBB-92A3-9FF023DDE2C5}"/>
              </a:ext>
            </a:extLst>
          </p:cNvPr>
          <p:cNvSpPr>
            <a:spLocks noGrp="1"/>
          </p:cNvSpPr>
          <p:nvPr>
            <p:ph type="title"/>
          </p:nvPr>
        </p:nvSpPr>
        <p:spPr>
          <a:xfrm>
            <a:off x="1117600" y="486834"/>
            <a:ext cx="14020800" cy="1767417"/>
          </a:xfrm>
          <a:prstGeom prst="rect">
            <a:avLst/>
          </a:prstGeom>
        </p:spPr>
        <p:txBody>
          <a:bodyPr vert="horz" lIns="91440" tIns="45720" rIns="91440" bIns="45720" rtlCol="0" anchor="ctr">
            <a:normAutofit/>
          </a:bodyPr>
          <a:lstStyle/>
          <a:p>
            <a:r>
              <a:rPr lang="en-GB"/>
              <a:t>Click to edit Master title style</a:t>
            </a:r>
          </a:p>
        </p:txBody>
      </p:sp>
      <p:sp>
        <p:nvSpPr>
          <p:cNvPr id="3" name="Text Placeholder 2">
            <a:extLst>
              <a:ext uri="{FF2B5EF4-FFF2-40B4-BE49-F238E27FC236}">
                <a16:creationId xmlns:a16="http://schemas.microsoft.com/office/drawing/2014/main" id="{CD748E6F-0121-4691-8E7F-4F7004A7CAA4}"/>
              </a:ext>
            </a:extLst>
          </p:cNvPr>
          <p:cNvSpPr>
            <a:spLocks noGrp="1"/>
          </p:cNvSpPr>
          <p:nvPr>
            <p:ph type="body" idx="1"/>
          </p:nvPr>
        </p:nvSpPr>
        <p:spPr>
          <a:xfrm>
            <a:off x="1117600" y="2434167"/>
            <a:ext cx="14020800" cy="5801784"/>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5" name="Footer Placeholder 4">
            <a:extLst>
              <a:ext uri="{FF2B5EF4-FFF2-40B4-BE49-F238E27FC236}">
                <a16:creationId xmlns:a16="http://schemas.microsoft.com/office/drawing/2014/main" id="{8121471A-7154-4906-9EED-8439E1F67AD7}"/>
              </a:ext>
            </a:extLst>
          </p:cNvPr>
          <p:cNvSpPr>
            <a:spLocks noGrp="1"/>
          </p:cNvSpPr>
          <p:nvPr>
            <p:ph type="ftr" sz="quarter" idx="3"/>
          </p:nvPr>
        </p:nvSpPr>
        <p:spPr>
          <a:xfrm>
            <a:off x="1647280" y="8475134"/>
            <a:ext cx="5486400" cy="486833"/>
          </a:xfrm>
          <a:prstGeom prst="rect">
            <a:avLst/>
          </a:prstGeom>
        </p:spPr>
        <p:txBody>
          <a:bodyPr vert="horz" lIns="91440" tIns="45720" rIns="91440" bIns="45720" rtlCol="0" anchor="ctr"/>
          <a:lstStyle>
            <a:lvl1pPr algn="l">
              <a:defRPr sz="1600">
                <a:solidFill>
                  <a:srgbClr val="929292"/>
                </a:solidFill>
              </a:defRPr>
            </a:lvl1pPr>
          </a:lstStyle>
          <a:p>
            <a:r>
              <a:rPr lang="en-GB" dirty="0"/>
              <a:t>Document title</a:t>
            </a:r>
          </a:p>
        </p:txBody>
      </p:sp>
      <p:sp>
        <p:nvSpPr>
          <p:cNvPr id="6" name="Slide Number Placeholder 5">
            <a:extLst>
              <a:ext uri="{FF2B5EF4-FFF2-40B4-BE49-F238E27FC236}">
                <a16:creationId xmlns:a16="http://schemas.microsoft.com/office/drawing/2014/main" id="{3A8A9797-5DEC-46FF-970C-F76D33D71274}"/>
              </a:ext>
            </a:extLst>
          </p:cNvPr>
          <p:cNvSpPr>
            <a:spLocks noGrp="1"/>
          </p:cNvSpPr>
          <p:nvPr>
            <p:ph type="sldNum" sz="quarter" idx="4"/>
          </p:nvPr>
        </p:nvSpPr>
        <p:spPr>
          <a:xfrm>
            <a:off x="1117600" y="8475134"/>
            <a:ext cx="529680" cy="486833"/>
          </a:xfrm>
          <a:prstGeom prst="rect">
            <a:avLst/>
          </a:prstGeom>
        </p:spPr>
        <p:txBody>
          <a:bodyPr vert="horz" lIns="91440" tIns="45720" rIns="91440" bIns="45720" rtlCol="0" anchor="ctr"/>
          <a:lstStyle>
            <a:lvl1pPr algn="r">
              <a:defRPr sz="1600">
                <a:solidFill>
                  <a:schemeClr val="tx1">
                    <a:tint val="75000"/>
                  </a:schemeClr>
                </a:solidFill>
              </a:defRPr>
            </a:lvl1pPr>
          </a:lstStyle>
          <a:p>
            <a:fld id="{40FC62D0-A2F2-4BF8-8DAC-E86C11000EC3}" type="slidenum">
              <a:rPr lang="en-GB" smtClean="0"/>
              <a:t>‹#›</a:t>
            </a:fld>
            <a:endParaRPr lang="en-GB" dirty="0"/>
          </a:p>
        </p:txBody>
      </p:sp>
      <p:pic>
        <p:nvPicPr>
          <p:cNvPr id="8" name="Graphic 6">
            <a:extLst>
              <a:ext uri="{FF2B5EF4-FFF2-40B4-BE49-F238E27FC236}">
                <a16:creationId xmlns:a16="http://schemas.microsoft.com/office/drawing/2014/main" id="{7AE7C478-BEBA-4125-AC89-16058CF6E956}"/>
              </a:ext>
            </a:extLst>
          </p:cNvPr>
          <p:cNvPicPr>
            <a:picLocks noChangeAspect="1"/>
          </p:cNvPicPr>
          <p:nvPr userDrawn="1"/>
        </p:nvPicPr>
        <p:blipFill>
          <a:blip r:embed="rId12" cstate="email">
            <a:extLst>
              <a:ext uri="{28A0092B-C50C-407E-A947-70E740481C1C}">
                <a14:useLocalDpi xmlns:a14="http://schemas.microsoft.com/office/drawing/2010/main" val="0"/>
              </a:ext>
            </a:extLst>
          </a:blip>
          <a:srcRect/>
          <a:stretch/>
        </p:blipFill>
        <p:spPr>
          <a:xfrm>
            <a:off x="13014961" y="8344747"/>
            <a:ext cx="2042160" cy="624971"/>
          </a:xfrm>
          <a:prstGeom prst="rect">
            <a:avLst/>
          </a:prstGeom>
        </p:spPr>
      </p:pic>
    </p:spTree>
    <p:extLst>
      <p:ext uri="{BB962C8B-B14F-4D97-AF65-F5344CB8AC3E}">
        <p14:creationId xmlns:p14="http://schemas.microsoft.com/office/powerpoint/2010/main" val="1920510856"/>
      </p:ext>
    </p:extLst>
  </p:cSld>
  <p:clrMap bg1="lt1" tx1="dk1" bg2="lt2" tx2="dk2" accent1="accent1" accent2="accent2" accent3="accent3" accent4="accent4" accent5="accent5" accent6="accent6" hlink="hlink" folHlink="folHlink"/>
  <p:sldLayoutIdLst>
    <p:sldLayoutId id="2147483959" r:id="rId1"/>
    <p:sldLayoutId id="2147483958" r:id="rId2"/>
    <p:sldLayoutId id="2147483962" r:id="rId3"/>
    <p:sldLayoutId id="2147483961" r:id="rId4"/>
    <p:sldLayoutId id="2147483965" r:id="rId5"/>
    <p:sldLayoutId id="2147483964" r:id="rId6"/>
    <p:sldLayoutId id="2147483968" r:id="rId7"/>
    <p:sldLayoutId id="2147483967" r:id="rId8"/>
    <p:sldLayoutId id="2147483971" r:id="rId9"/>
    <p:sldLayoutId id="2147483970" r:id="rId10"/>
  </p:sldLayoutIdLst>
  <p:hf hdr="0" dt="0"/>
  <p:txStyles>
    <p:titleStyle>
      <a:lvl1pPr algn="l" defTabSz="1219170" rtl="0" eaLnBrk="1" latinLnBrk="0" hangingPunct="1">
        <a:lnSpc>
          <a:spcPct val="90000"/>
        </a:lnSpc>
        <a:spcBef>
          <a:spcPct val="0"/>
        </a:spcBef>
        <a:buNone/>
        <a:defRPr sz="4400" b="1" kern="1200">
          <a:solidFill>
            <a:schemeClr val="tx2"/>
          </a:solidFill>
          <a:latin typeface="Arial Black" panose="020B0A04020102020204" pitchFamily="34" charset="0"/>
          <a:ea typeface="+mj-ea"/>
          <a:cs typeface="Arial" panose="020B0604020202020204" pitchFamily="34" charset="0"/>
        </a:defRPr>
      </a:lvl1pPr>
    </p:titleStyle>
    <p:bodyStyle>
      <a:lvl1pPr marL="304792" indent="-304792" algn="l" defTabSz="1219170" rtl="0" eaLnBrk="1" latinLnBrk="0" hangingPunct="1">
        <a:lnSpc>
          <a:spcPct val="100000"/>
        </a:lnSpc>
        <a:spcBef>
          <a:spcPts val="1333"/>
        </a:spcBef>
        <a:buClr>
          <a:schemeClr val="accent1"/>
        </a:buClr>
        <a:buFont typeface="Arial" panose="020B0604020202020204" pitchFamily="34" charset="0"/>
        <a:buChar char="•"/>
        <a:defRPr sz="2600" kern="1200">
          <a:solidFill>
            <a:schemeClr val="tx1">
              <a:lumMod val="75000"/>
              <a:lumOff val="25000"/>
            </a:schemeClr>
          </a:solidFill>
          <a:latin typeface="Arial" panose="020B0604020202020204" pitchFamily="34" charset="0"/>
          <a:ea typeface="+mn-ea"/>
          <a:cs typeface="Arial" panose="020B0604020202020204" pitchFamily="34" charset="0"/>
        </a:defRPr>
      </a:lvl1pPr>
      <a:lvl2pPr marL="914377" indent="-304792" algn="l" defTabSz="1219170" rtl="0" eaLnBrk="1" latinLnBrk="0" hangingPunct="1">
        <a:lnSpc>
          <a:spcPct val="100000"/>
        </a:lnSpc>
        <a:spcBef>
          <a:spcPts val="667"/>
        </a:spcBef>
        <a:buClr>
          <a:schemeClr val="accent1"/>
        </a:buClr>
        <a:buFont typeface="Arial" panose="020B0604020202020204" pitchFamily="34" charset="0"/>
        <a:buChar char="•"/>
        <a:defRPr sz="2600" kern="1200">
          <a:solidFill>
            <a:schemeClr val="tx1">
              <a:lumMod val="75000"/>
              <a:lumOff val="25000"/>
            </a:schemeClr>
          </a:solidFill>
          <a:latin typeface="Arial" panose="020B0604020202020204" pitchFamily="34" charset="0"/>
          <a:ea typeface="+mn-ea"/>
          <a:cs typeface="Arial" panose="020B0604020202020204" pitchFamily="34" charset="0"/>
        </a:defRPr>
      </a:lvl2pPr>
      <a:lvl3pPr marL="1523962" indent="-304792" algn="l" defTabSz="1219170" rtl="0" eaLnBrk="1" latinLnBrk="0" hangingPunct="1">
        <a:lnSpc>
          <a:spcPct val="100000"/>
        </a:lnSpc>
        <a:spcBef>
          <a:spcPts val="667"/>
        </a:spcBef>
        <a:buClr>
          <a:schemeClr val="accent1"/>
        </a:buClr>
        <a:buFont typeface="Arial" panose="020B0604020202020204" pitchFamily="34" charset="0"/>
        <a:buChar char="•"/>
        <a:defRPr sz="2600" kern="1200">
          <a:solidFill>
            <a:schemeClr val="tx1">
              <a:lumMod val="75000"/>
              <a:lumOff val="25000"/>
            </a:schemeClr>
          </a:solidFill>
          <a:latin typeface="Arial" panose="020B0604020202020204" pitchFamily="34" charset="0"/>
          <a:ea typeface="+mn-ea"/>
          <a:cs typeface="Arial" panose="020B0604020202020204" pitchFamily="34" charset="0"/>
        </a:defRPr>
      </a:lvl3pPr>
      <a:lvl4pPr marL="2133547" indent="-304792" algn="l" defTabSz="1219170" rtl="0" eaLnBrk="1" latinLnBrk="0" hangingPunct="1">
        <a:lnSpc>
          <a:spcPct val="100000"/>
        </a:lnSpc>
        <a:spcBef>
          <a:spcPts val="667"/>
        </a:spcBef>
        <a:buClr>
          <a:schemeClr val="accent1"/>
        </a:buClr>
        <a:buFont typeface="Arial" panose="020B0604020202020204" pitchFamily="34" charset="0"/>
        <a:buChar char="•"/>
        <a:defRPr sz="2600" kern="1200">
          <a:solidFill>
            <a:schemeClr val="tx1">
              <a:lumMod val="75000"/>
              <a:lumOff val="25000"/>
            </a:schemeClr>
          </a:solidFill>
          <a:latin typeface="Arial" panose="020B0604020202020204" pitchFamily="34" charset="0"/>
          <a:ea typeface="+mn-ea"/>
          <a:cs typeface="Arial" panose="020B0604020202020204" pitchFamily="34" charset="0"/>
        </a:defRPr>
      </a:lvl4pPr>
      <a:lvl5pPr marL="2743131" indent="-304792" algn="l" defTabSz="1219170" rtl="0" eaLnBrk="1" latinLnBrk="0" hangingPunct="1">
        <a:lnSpc>
          <a:spcPct val="100000"/>
        </a:lnSpc>
        <a:spcBef>
          <a:spcPts val="667"/>
        </a:spcBef>
        <a:buClr>
          <a:schemeClr val="accent1"/>
        </a:buClr>
        <a:buFont typeface="Arial" panose="020B0604020202020204" pitchFamily="34" charset="0"/>
        <a:buChar char="•"/>
        <a:defRPr sz="2600" kern="1200">
          <a:solidFill>
            <a:schemeClr val="tx1">
              <a:lumMod val="75000"/>
              <a:lumOff val="25000"/>
            </a:schemeClr>
          </a:solidFill>
          <a:latin typeface="Arial" panose="020B0604020202020204" pitchFamily="34" charset="0"/>
          <a:ea typeface="+mn-ea"/>
          <a:cs typeface="Arial" panose="020B0604020202020204" pitchFamily="34" charset="0"/>
        </a:defRPr>
      </a:lvl5pPr>
      <a:lvl6pPr marL="335271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6pPr>
      <a:lvl7pPr marL="3962301"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7pPr>
      <a:lvl8pPr marL="457188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8pPr>
      <a:lvl9pPr marL="5181470"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9pPr>
    </p:bodyStyle>
    <p:other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3F9E5E3-50B6-4FBB-92A3-9FF023DDE2C5}"/>
              </a:ext>
            </a:extLst>
          </p:cNvPr>
          <p:cNvSpPr>
            <a:spLocks noGrp="1"/>
          </p:cNvSpPr>
          <p:nvPr>
            <p:ph type="title"/>
          </p:nvPr>
        </p:nvSpPr>
        <p:spPr>
          <a:xfrm>
            <a:off x="1117600" y="486834"/>
            <a:ext cx="14020800" cy="1767417"/>
          </a:xfrm>
          <a:prstGeom prst="rect">
            <a:avLst/>
          </a:prstGeom>
        </p:spPr>
        <p:txBody>
          <a:bodyPr vert="horz" lIns="91440" tIns="45720" rIns="91440" bIns="45720" rtlCol="0" anchor="ctr">
            <a:normAutofit/>
          </a:bodyPr>
          <a:lstStyle/>
          <a:p>
            <a:r>
              <a:rPr lang="en-GB"/>
              <a:t>Click to edit Master title style</a:t>
            </a:r>
          </a:p>
        </p:txBody>
      </p:sp>
      <p:sp>
        <p:nvSpPr>
          <p:cNvPr id="3" name="Text Placeholder 2">
            <a:extLst>
              <a:ext uri="{FF2B5EF4-FFF2-40B4-BE49-F238E27FC236}">
                <a16:creationId xmlns:a16="http://schemas.microsoft.com/office/drawing/2014/main" id="{CD748E6F-0121-4691-8E7F-4F7004A7CAA4}"/>
              </a:ext>
            </a:extLst>
          </p:cNvPr>
          <p:cNvSpPr>
            <a:spLocks noGrp="1"/>
          </p:cNvSpPr>
          <p:nvPr>
            <p:ph type="body" idx="1"/>
          </p:nvPr>
        </p:nvSpPr>
        <p:spPr>
          <a:xfrm>
            <a:off x="1117600" y="2434167"/>
            <a:ext cx="14020800" cy="5801784"/>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5" name="Footer Placeholder 4">
            <a:extLst>
              <a:ext uri="{FF2B5EF4-FFF2-40B4-BE49-F238E27FC236}">
                <a16:creationId xmlns:a16="http://schemas.microsoft.com/office/drawing/2014/main" id="{8121471A-7154-4906-9EED-8439E1F67AD7}"/>
              </a:ext>
            </a:extLst>
          </p:cNvPr>
          <p:cNvSpPr>
            <a:spLocks noGrp="1"/>
          </p:cNvSpPr>
          <p:nvPr>
            <p:ph type="ftr" sz="quarter" idx="3"/>
          </p:nvPr>
        </p:nvSpPr>
        <p:spPr>
          <a:xfrm>
            <a:off x="1647280" y="8475134"/>
            <a:ext cx="5486400" cy="486833"/>
          </a:xfrm>
          <a:prstGeom prst="rect">
            <a:avLst/>
          </a:prstGeom>
        </p:spPr>
        <p:txBody>
          <a:bodyPr vert="horz" lIns="91440" tIns="45720" rIns="91440" bIns="45720" rtlCol="0" anchor="ctr"/>
          <a:lstStyle>
            <a:lvl1pPr algn="l">
              <a:defRPr sz="1600">
                <a:solidFill>
                  <a:schemeClr val="tx1">
                    <a:tint val="75000"/>
                  </a:schemeClr>
                </a:solidFill>
              </a:defRPr>
            </a:lvl1pPr>
          </a:lstStyle>
          <a:p>
            <a:r>
              <a:rPr lang="en-GB" dirty="0"/>
              <a:t>Document title</a:t>
            </a:r>
          </a:p>
        </p:txBody>
      </p:sp>
      <p:sp>
        <p:nvSpPr>
          <p:cNvPr id="6" name="Slide Number Placeholder 5">
            <a:extLst>
              <a:ext uri="{FF2B5EF4-FFF2-40B4-BE49-F238E27FC236}">
                <a16:creationId xmlns:a16="http://schemas.microsoft.com/office/drawing/2014/main" id="{3A8A9797-5DEC-46FF-970C-F76D33D71274}"/>
              </a:ext>
            </a:extLst>
          </p:cNvPr>
          <p:cNvSpPr>
            <a:spLocks noGrp="1"/>
          </p:cNvSpPr>
          <p:nvPr>
            <p:ph type="sldNum" sz="quarter" idx="4"/>
          </p:nvPr>
        </p:nvSpPr>
        <p:spPr>
          <a:xfrm>
            <a:off x="1117600" y="8475134"/>
            <a:ext cx="529680" cy="486833"/>
          </a:xfrm>
          <a:prstGeom prst="rect">
            <a:avLst/>
          </a:prstGeom>
        </p:spPr>
        <p:txBody>
          <a:bodyPr vert="horz" lIns="91440" tIns="45720" rIns="91440" bIns="45720" rtlCol="0" anchor="ctr"/>
          <a:lstStyle>
            <a:lvl1pPr algn="r">
              <a:defRPr sz="1600">
                <a:solidFill>
                  <a:schemeClr val="tx1">
                    <a:tint val="75000"/>
                  </a:schemeClr>
                </a:solidFill>
              </a:defRPr>
            </a:lvl1pPr>
          </a:lstStyle>
          <a:p>
            <a:fld id="{40FC62D0-A2F2-4BF8-8DAC-E86C11000EC3}" type="slidenum">
              <a:rPr lang="en-GB" smtClean="0"/>
              <a:t>‹#›</a:t>
            </a:fld>
            <a:endParaRPr lang="en-GB" dirty="0"/>
          </a:p>
        </p:txBody>
      </p:sp>
      <p:pic>
        <p:nvPicPr>
          <p:cNvPr id="8" name="Graphic 6">
            <a:extLst>
              <a:ext uri="{FF2B5EF4-FFF2-40B4-BE49-F238E27FC236}">
                <a16:creationId xmlns:a16="http://schemas.microsoft.com/office/drawing/2014/main" id="{0F81C0F0-2D88-4E13-8021-429293F2D01D}"/>
              </a:ext>
            </a:extLst>
          </p:cNvPr>
          <p:cNvPicPr>
            <a:picLocks noChangeAspect="1"/>
          </p:cNvPicPr>
          <p:nvPr userDrawn="1"/>
        </p:nvPicPr>
        <p:blipFill>
          <a:blip r:embed="rId7" cstate="email">
            <a:extLst>
              <a:ext uri="{28A0092B-C50C-407E-A947-70E740481C1C}">
                <a14:useLocalDpi xmlns:a14="http://schemas.microsoft.com/office/drawing/2010/main" val="0"/>
              </a:ext>
            </a:extLst>
          </a:blip>
          <a:srcRect/>
          <a:stretch/>
        </p:blipFill>
        <p:spPr>
          <a:xfrm>
            <a:off x="13014961" y="8344747"/>
            <a:ext cx="2042160" cy="624971"/>
          </a:xfrm>
          <a:prstGeom prst="rect">
            <a:avLst/>
          </a:prstGeom>
        </p:spPr>
      </p:pic>
    </p:spTree>
    <p:extLst>
      <p:ext uri="{BB962C8B-B14F-4D97-AF65-F5344CB8AC3E}">
        <p14:creationId xmlns:p14="http://schemas.microsoft.com/office/powerpoint/2010/main" val="2387270148"/>
      </p:ext>
    </p:extLst>
  </p:cSld>
  <p:clrMap bg1="lt1" tx1="dk1" bg2="lt2" tx2="dk2" accent1="accent1" accent2="accent2" accent3="accent3" accent4="accent4" accent5="accent5" accent6="accent6" hlink="hlink" folHlink="folHlink"/>
  <p:sldLayoutIdLst>
    <p:sldLayoutId id="2147483936" r:id="rId1"/>
    <p:sldLayoutId id="2147483934" r:id="rId2"/>
    <p:sldLayoutId id="2147484090" r:id="rId3"/>
    <p:sldLayoutId id="2147483935" r:id="rId4"/>
    <p:sldLayoutId id="2147483950" r:id="rId5"/>
  </p:sldLayoutIdLst>
  <p:hf hdr="0" dt="0"/>
  <p:txStyles>
    <p:titleStyle>
      <a:lvl1pPr algn="l" defTabSz="1219170" rtl="0" eaLnBrk="1" latinLnBrk="0" hangingPunct="1">
        <a:lnSpc>
          <a:spcPct val="90000"/>
        </a:lnSpc>
        <a:spcBef>
          <a:spcPct val="0"/>
        </a:spcBef>
        <a:buNone/>
        <a:defRPr sz="4400" b="1" kern="1200">
          <a:solidFill>
            <a:schemeClr val="tx2"/>
          </a:solidFill>
          <a:latin typeface="Arial Black" panose="020B0A04020102020204" pitchFamily="34" charset="0"/>
          <a:ea typeface="+mj-ea"/>
          <a:cs typeface="Arial" panose="020B0604020202020204" pitchFamily="34" charset="0"/>
        </a:defRPr>
      </a:lvl1pPr>
    </p:titleStyle>
    <p:bodyStyle>
      <a:lvl1pPr marL="304792" indent="-304792" algn="l" defTabSz="1219170" rtl="0" eaLnBrk="1" latinLnBrk="0" hangingPunct="1">
        <a:lnSpc>
          <a:spcPct val="100000"/>
        </a:lnSpc>
        <a:spcBef>
          <a:spcPts val="1333"/>
        </a:spcBef>
        <a:buClr>
          <a:schemeClr val="accent1"/>
        </a:buClr>
        <a:buFont typeface="Arial" panose="020B0604020202020204" pitchFamily="34" charset="0"/>
        <a:buChar char="•"/>
        <a:defRPr sz="2600" kern="1200">
          <a:solidFill>
            <a:schemeClr val="tx1">
              <a:lumMod val="75000"/>
              <a:lumOff val="25000"/>
            </a:schemeClr>
          </a:solidFill>
          <a:latin typeface="Arial" panose="020B0604020202020204" pitchFamily="34" charset="0"/>
          <a:ea typeface="+mn-ea"/>
          <a:cs typeface="Arial" panose="020B0604020202020204" pitchFamily="34" charset="0"/>
        </a:defRPr>
      </a:lvl1pPr>
      <a:lvl2pPr marL="914377" indent="-304792" algn="l" defTabSz="1219170" rtl="0" eaLnBrk="1" latinLnBrk="0" hangingPunct="1">
        <a:lnSpc>
          <a:spcPct val="100000"/>
        </a:lnSpc>
        <a:spcBef>
          <a:spcPts val="667"/>
        </a:spcBef>
        <a:buClr>
          <a:schemeClr val="accent1"/>
        </a:buClr>
        <a:buFont typeface="Arial" panose="020B0604020202020204" pitchFamily="34" charset="0"/>
        <a:buChar char="•"/>
        <a:defRPr sz="2600" kern="1200">
          <a:solidFill>
            <a:schemeClr val="tx1">
              <a:lumMod val="75000"/>
              <a:lumOff val="25000"/>
            </a:schemeClr>
          </a:solidFill>
          <a:latin typeface="Arial" panose="020B0604020202020204" pitchFamily="34" charset="0"/>
          <a:ea typeface="+mn-ea"/>
          <a:cs typeface="Arial" panose="020B0604020202020204" pitchFamily="34" charset="0"/>
        </a:defRPr>
      </a:lvl2pPr>
      <a:lvl3pPr marL="1523962" indent="-304792" algn="l" defTabSz="1219170" rtl="0" eaLnBrk="1" latinLnBrk="0" hangingPunct="1">
        <a:lnSpc>
          <a:spcPct val="100000"/>
        </a:lnSpc>
        <a:spcBef>
          <a:spcPts val="667"/>
        </a:spcBef>
        <a:buClr>
          <a:schemeClr val="accent1"/>
        </a:buClr>
        <a:buFont typeface="Arial" panose="020B0604020202020204" pitchFamily="34" charset="0"/>
        <a:buChar char="•"/>
        <a:defRPr sz="2600" kern="1200">
          <a:solidFill>
            <a:schemeClr val="tx1">
              <a:lumMod val="75000"/>
              <a:lumOff val="25000"/>
            </a:schemeClr>
          </a:solidFill>
          <a:latin typeface="Arial" panose="020B0604020202020204" pitchFamily="34" charset="0"/>
          <a:ea typeface="+mn-ea"/>
          <a:cs typeface="Arial" panose="020B0604020202020204" pitchFamily="34" charset="0"/>
        </a:defRPr>
      </a:lvl3pPr>
      <a:lvl4pPr marL="2133547" indent="-304792" algn="l" defTabSz="1219170" rtl="0" eaLnBrk="1" latinLnBrk="0" hangingPunct="1">
        <a:lnSpc>
          <a:spcPct val="100000"/>
        </a:lnSpc>
        <a:spcBef>
          <a:spcPts val="667"/>
        </a:spcBef>
        <a:buClr>
          <a:schemeClr val="accent1"/>
        </a:buClr>
        <a:buFont typeface="Arial" panose="020B0604020202020204" pitchFamily="34" charset="0"/>
        <a:buChar char="•"/>
        <a:defRPr sz="2600" kern="1200">
          <a:solidFill>
            <a:schemeClr val="tx1">
              <a:lumMod val="75000"/>
              <a:lumOff val="25000"/>
            </a:schemeClr>
          </a:solidFill>
          <a:latin typeface="Arial" panose="020B0604020202020204" pitchFamily="34" charset="0"/>
          <a:ea typeface="+mn-ea"/>
          <a:cs typeface="Arial" panose="020B0604020202020204" pitchFamily="34" charset="0"/>
        </a:defRPr>
      </a:lvl4pPr>
      <a:lvl5pPr marL="2743131" indent="-304792" algn="l" defTabSz="1219170" rtl="0" eaLnBrk="1" latinLnBrk="0" hangingPunct="1">
        <a:lnSpc>
          <a:spcPct val="100000"/>
        </a:lnSpc>
        <a:spcBef>
          <a:spcPts val="667"/>
        </a:spcBef>
        <a:buClr>
          <a:schemeClr val="accent1"/>
        </a:buClr>
        <a:buFont typeface="Arial" panose="020B0604020202020204" pitchFamily="34" charset="0"/>
        <a:buChar char="•"/>
        <a:defRPr sz="2600" kern="1200">
          <a:solidFill>
            <a:schemeClr val="tx1">
              <a:lumMod val="75000"/>
              <a:lumOff val="25000"/>
            </a:schemeClr>
          </a:solidFill>
          <a:latin typeface="Arial" panose="020B0604020202020204" pitchFamily="34" charset="0"/>
          <a:ea typeface="+mn-ea"/>
          <a:cs typeface="Arial" panose="020B0604020202020204" pitchFamily="34" charset="0"/>
        </a:defRPr>
      </a:lvl5pPr>
      <a:lvl6pPr marL="335271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6pPr>
      <a:lvl7pPr marL="3962301"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7pPr>
      <a:lvl8pPr marL="457188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8pPr>
      <a:lvl9pPr marL="5181470"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9pPr>
    </p:bodyStyle>
    <p:other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3F9E5E3-50B6-4FBB-92A3-9FF023DDE2C5}"/>
              </a:ext>
            </a:extLst>
          </p:cNvPr>
          <p:cNvSpPr>
            <a:spLocks noGrp="1"/>
          </p:cNvSpPr>
          <p:nvPr>
            <p:ph type="title"/>
          </p:nvPr>
        </p:nvSpPr>
        <p:spPr>
          <a:xfrm>
            <a:off x="1117600" y="486834"/>
            <a:ext cx="14020800" cy="1767417"/>
          </a:xfrm>
          <a:prstGeom prst="rect">
            <a:avLst/>
          </a:prstGeom>
        </p:spPr>
        <p:txBody>
          <a:bodyPr vert="horz" lIns="91440" tIns="45720" rIns="91440" bIns="45720" rtlCol="0" anchor="ctr">
            <a:normAutofit/>
          </a:bodyPr>
          <a:lstStyle/>
          <a:p>
            <a:r>
              <a:rPr lang="en-GB"/>
              <a:t>Click to edit Master title style</a:t>
            </a:r>
          </a:p>
        </p:txBody>
      </p:sp>
      <p:sp>
        <p:nvSpPr>
          <p:cNvPr id="3" name="Text Placeholder 2">
            <a:extLst>
              <a:ext uri="{FF2B5EF4-FFF2-40B4-BE49-F238E27FC236}">
                <a16:creationId xmlns:a16="http://schemas.microsoft.com/office/drawing/2014/main" id="{CD748E6F-0121-4691-8E7F-4F7004A7CAA4}"/>
              </a:ext>
            </a:extLst>
          </p:cNvPr>
          <p:cNvSpPr>
            <a:spLocks noGrp="1"/>
          </p:cNvSpPr>
          <p:nvPr>
            <p:ph type="body" idx="1"/>
          </p:nvPr>
        </p:nvSpPr>
        <p:spPr>
          <a:xfrm>
            <a:off x="1117600" y="2434167"/>
            <a:ext cx="14020800" cy="5801784"/>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5" name="Footer Placeholder 4">
            <a:extLst>
              <a:ext uri="{FF2B5EF4-FFF2-40B4-BE49-F238E27FC236}">
                <a16:creationId xmlns:a16="http://schemas.microsoft.com/office/drawing/2014/main" id="{8121471A-7154-4906-9EED-8439E1F67AD7}"/>
              </a:ext>
            </a:extLst>
          </p:cNvPr>
          <p:cNvSpPr>
            <a:spLocks noGrp="1"/>
          </p:cNvSpPr>
          <p:nvPr>
            <p:ph type="ftr" sz="quarter" idx="3"/>
          </p:nvPr>
        </p:nvSpPr>
        <p:spPr>
          <a:xfrm>
            <a:off x="1647280" y="8475134"/>
            <a:ext cx="5486400" cy="486833"/>
          </a:xfrm>
          <a:prstGeom prst="rect">
            <a:avLst/>
          </a:prstGeom>
        </p:spPr>
        <p:txBody>
          <a:bodyPr vert="horz" lIns="91440" tIns="45720" rIns="91440" bIns="45720" rtlCol="0" anchor="ctr"/>
          <a:lstStyle>
            <a:lvl1pPr algn="l">
              <a:defRPr sz="1600">
                <a:solidFill>
                  <a:schemeClr val="tx1">
                    <a:tint val="75000"/>
                  </a:schemeClr>
                </a:solidFill>
              </a:defRPr>
            </a:lvl1pPr>
          </a:lstStyle>
          <a:p>
            <a:r>
              <a:rPr lang="en-GB" dirty="0"/>
              <a:t>Document title</a:t>
            </a:r>
          </a:p>
        </p:txBody>
      </p:sp>
      <p:sp>
        <p:nvSpPr>
          <p:cNvPr id="6" name="Slide Number Placeholder 5">
            <a:extLst>
              <a:ext uri="{FF2B5EF4-FFF2-40B4-BE49-F238E27FC236}">
                <a16:creationId xmlns:a16="http://schemas.microsoft.com/office/drawing/2014/main" id="{3A8A9797-5DEC-46FF-970C-F76D33D71274}"/>
              </a:ext>
            </a:extLst>
          </p:cNvPr>
          <p:cNvSpPr>
            <a:spLocks noGrp="1"/>
          </p:cNvSpPr>
          <p:nvPr>
            <p:ph type="sldNum" sz="quarter" idx="4"/>
          </p:nvPr>
        </p:nvSpPr>
        <p:spPr>
          <a:xfrm>
            <a:off x="1117600" y="8475134"/>
            <a:ext cx="529680" cy="486833"/>
          </a:xfrm>
          <a:prstGeom prst="rect">
            <a:avLst/>
          </a:prstGeom>
        </p:spPr>
        <p:txBody>
          <a:bodyPr vert="horz" lIns="91440" tIns="45720" rIns="91440" bIns="45720" rtlCol="0" anchor="ctr"/>
          <a:lstStyle>
            <a:lvl1pPr algn="r">
              <a:defRPr sz="1600">
                <a:solidFill>
                  <a:schemeClr val="tx1">
                    <a:tint val="75000"/>
                  </a:schemeClr>
                </a:solidFill>
              </a:defRPr>
            </a:lvl1pPr>
          </a:lstStyle>
          <a:p>
            <a:fld id="{40FC62D0-A2F2-4BF8-8DAC-E86C11000EC3}" type="slidenum">
              <a:rPr lang="en-GB" smtClean="0"/>
              <a:t>‹#›</a:t>
            </a:fld>
            <a:endParaRPr lang="en-GB" dirty="0"/>
          </a:p>
        </p:txBody>
      </p:sp>
      <p:pic>
        <p:nvPicPr>
          <p:cNvPr id="8" name="Graphic 6">
            <a:extLst>
              <a:ext uri="{FF2B5EF4-FFF2-40B4-BE49-F238E27FC236}">
                <a16:creationId xmlns:a16="http://schemas.microsoft.com/office/drawing/2014/main" id="{A3A36F6A-17FE-34BE-7B5C-6BD4B400C099}"/>
              </a:ext>
            </a:extLst>
          </p:cNvPr>
          <p:cNvPicPr>
            <a:picLocks noChangeAspect="1"/>
          </p:cNvPicPr>
          <p:nvPr userDrawn="1"/>
        </p:nvPicPr>
        <p:blipFill>
          <a:blip r:embed="rId6" cstate="email">
            <a:extLst>
              <a:ext uri="{28A0092B-C50C-407E-A947-70E740481C1C}">
                <a14:useLocalDpi xmlns:a14="http://schemas.microsoft.com/office/drawing/2010/main" val="0"/>
              </a:ext>
            </a:extLst>
          </a:blip>
          <a:srcRect/>
          <a:stretch/>
        </p:blipFill>
        <p:spPr>
          <a:xfrm>
            <a:off x="13014961" y="8344747"/>
            <a:ext cx="2042160" cy="624971"/>
          </a:xfrm>
          <a:prstGeom prst="rect">
            <a:avLst/>
          </a:prstGeom>
        </p:spPr>
      </p:pic>
    </p:spTree>
    <p:extLst>
      <p:ext uri="{BB962C8B-B14F-4D97-AF65-F5344CB8AC3E}">
        <p14:creationId xmlns:p14="http://schemas.microsoft.com/office/powerpoint/2010/main" val="2787985729"/>
      </p:ext>
    </p:extLst>
  </p:cSld>
  <p:clrMap bg1="lt1" tx1="dk1" bg2="lt2" tx2="dk2" accent1="accent1" accent2="accent2" accent3="accent3" accent4="accent4" accent5="accent5" accent6="accent6" hlink="hlink" folHlink="folHlink"/>
  <p:sldLayoutIdLst>
    <p:sldLayoutId id="2147483952" r:id="rId1"/>
    <p:sldLayoutId id="2147483953" r:id="rId2"/>
    <p:sldLayoutId id="2147483954" r:id="rId3"/>
    <p:sldLayoutId id="2147483955" r:id="rId4"/>
  </p:sldLayoutIdLst>
  <p:hf hdr="0" dt="0"/>
  <p:txStyles>
    <p:titleStyle>
      <a:lvl1pPr algn="l" defTabSz="1219170" rtl="0" eaLnBrk="1" latinLnBrk="0" hangingPunct="1">
        <a:lnSpc>
          <a:spcPct val="90000"/>
        </a:lnSpc>
        <a:spcBef>
          <a:spcPct val="0"/>
        </a:spcBef>
        <a:buNone/>
        <a:defRPr sz="4400" b="1" kern="1200">
          <a:solidFill>
            <a:schemeClr val="tx2"/>
          </a:solidFill>
          <a:latin typeface="Arial Black" panose="020B0A04020102020204" pitchFamily="34" charset="0"/>
          <a:ea typeface="+mj-ea"/>
          <a:cs typeface="Arial" panose="020B0604020202020204" pitchFamily="34" charset="0"/>
        </a:defRPr>
      </a:lvl1pPr>
    </p:titleStyle>
    <p:bodyStyle>
      <a:lvl1pPr marL="304792" indent="-304792" algn="l" defTabSz="1219170" rtl="0" eaLnBrk="1" latinLnBrk="0" hangingPunct="1">
        <a:lnSpc>
          <a:spcPct val="100000"/>
        </a:lnSpc>
        <a:spcBef>
          <a:spcPts val="1333"/>
        </a:spcBef>
        <a:buClr>
          <a:schemeClr val="accent1"/>
        </a:buClr>
        <a:buFont typeface="Arial" panose="020B0604020202020204" pitchFamily="34" charset="0"/>
        <a:buChar char="•"/>
        <a:defRPr sz="2600" kern="1200">
          <a:solidFill>
            <a:schemeClr val="tx1">
              <a:lumMod val="75000"/>
              <a:lumOff val="25000"/>
            </a:schemeClr>
          </a:solidFill>
          <a:latin typeface="Arial" panose="020B0604020202020204" pitchFamily="34" charset="0"/>
          <a:ea typeface="+mn-ea"/>
          <a:cs typeface="Arial" panose="020B0604020202020204" pitchFamily="34" charset="0"/>
        </a:defRPr>
      </a:lvl1pPr>
      <a:lvl2pPr marL="914377" indent="-304792" algn="l" defTabSz="1219170" rtl="0" eaLnBrk="1" latinLnBrk="0" hangingPunct="1">
        <a:lnSpc>
          <a:spcPct val="100000"/>
        </a:lnSpc>
        <a:spcBef>
          <a:spcPts val="667"/>
        </a:spcBef>
        <a:buClr>
          <a:schemeClr val="accent1"/>
        </a:buClr>
        <a:buFont typeface="Arial" panose="020B0604020202020204" pitchFamily="34" charset="0"/>
        <a:buChar char="•"/>
        <a:defRPr sz="2600" kern="1200">
          <a:solidFill>
            <a:schemeClr val="tx1">
              <a:lumMod val="75000"/>
              <a:lumOff val="25000"/>
            </a:schemeClr>
          </a:solidFill>
          <a:latin typeface="Arial" panose="020B0604020202020204" pitchFamily="34" charset="0"/>
          <a:ea typeface="+mn-ea"/>
          <a:cs typeface="Arial" panose="020B0604020202020204" pitchFamily="34" charset="0"/>
        </a:defRPr>
      </a:lvl2pPr>
      <a:lvl3pPr marL="1523962" indent="-304792" algn="l" defTabSz="1219170" rtl="0" eaLnBrk="1" latinLnBrk="0" hangingPunct="1">
        <a:lnSpc>
          <a:spcPct val="100000"/>
        </a:lnSpc>
        <a:spcBef>
          <a:spcPts val="667"/>
        </a:spcBef>
        <a:buClr>
          <a:schemeClr val="accent1"/>
        </a:buClr>
        <a:buFont typeface="Arial" panose="020B0604020202020204" pitchFamily="34" charset="0"/>
        <a:buChar char="•"/>
        <a:defRPr sz="2600" kern="1200">
          <a:solidFill>
            <a:schemeClr val="tx1">
              <a:lumMod val="75000"/>
              <a:lumOff val="25000"/>
            </a:schemeClr>
          </a:solidFill>
          <a:latin typeface="Arial" panose="020B0604020202020204" pitchFamily="34" charset="0"/>
          <a:ea typeface="+mn-ea"/>
          <a:cs typeface="Arial" panose="020B0604020202020204" pitchFamily="34" charset="0"/>
        </a:defRPr>
      </a:lvl3pPr>
      <a:lvl4pPr marL="2133547" indent="-304792" algn="l" defTabSz="1219170" rtl="0" eaLnBrk="1" latinLnBrk="0" hangingPunct="1">
        <a:lnSpc>
          <a:spcPct val="100000"/>
        </a:lnSpc>
        <a:spcBef>
          <a:spcPts val="667"/>
        </a:spcBef>
        <a:buClr>
          <a:schemeClr val="accent1"/>
        </a:buClr>
        <a:buFont typeface="Arial" panose="020B0604020202020204" pitchFamily="34" charset="0"/>
        <a:buChar char="•"/>
        <a:defRPr sz="2600" kern="1200">
          <a:solidFill>
            <a:schemeClr val="tx1">
              <a:lumMod val="75000"/>
              <a:lumOff val="25000"/>
            </a:schemeClr>
          </a:solidFill>
          <a:latin typeface="Arial" panose="020B0604020202020204" pitchFamily="34" charset="0"/>
          <a:ea typeface="+mn-ea"/>
          <a:cs typeface="Arial" panose="020B0604020202020204" pitchFamily="34" charset="0"/>
        </a:defRPr>
      </a:lvl4pPr>
      <a:lvl5pPr marL="2743131" indent="-304792" algn="l" defTabSz="1219170" rtl="0" eaLnBrk="1" latinLnBrk="0" hangingPunct="1">
        <a:lnSpc>
          <a:spcPct val="100000"/>
        </a:lnSpc>
        <a:spcBef>
          <a:spcPts val="667"/>
        </a:spcBef>
        <a:buClr>
          <a:schemeClr val="accent1"/>
        </a:buClr>
        <a:buFont typeface="Arial" panose="020B0604020202020204" pitchFamily="34" charset="0"/>
        <a:buChar char="•"/>
        <a:defRPr sz="2600" kern="1200">
          <a:solidFill>
            <a:schemeClr val="tx1">
              <a:lumMod val="75000"/>
              <a:lumOff val="25000"/>
            </a:schemeClr>
          </a:solidFill>
          <a:latin typeface="Arial" panose="020B0604020202020204" pitchFamily="34" charset="0"/>
          <a:ea typeface="+mn-ea"/>
          <a:cs typeface="Arial" panose="020B0604020202020204" pitchFamily="34" charset="0"/>
        </a:defRPr>
      </a:lvl5pPr>
      <a:lvl6pPr marL="335271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6pPr>
      <a:lvl7pPr marL="3962301"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7pPr>
      <a:lvl8pPr marL="457188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8pPr>
      <a:lvl9pPr marL="5181470"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9pPr>
    </p:bodyStyle>
    <p:other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21.png"/><Relationship Id="rId4" Type="http://schemas.openxmlformats.org/officeDocument/2006/relationships/image" Target="../media/image20.png"/></Relationships>
</file>

<file path=ppt/slides/_rels/slide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hyperlink" Target="mailto:mjking@burnsmcd.com" TargetMode="External"/><Relationship Id="rId2" Type="http://schemas.openxmlformats.org/officeDocument/2006/relationships/notesSlide" Target="../notesSlides/notesSlide9.xml"/><Relationship Id="rId1" Type="http://schemas.openxmlformats.org/officeDocument/2006/relationships/slideLayout" Target="../slideLayouts/slideLayout26.xml"/><Relationship Id="rId4" Type="http://schemas.openxmlformats.org/officeDocument/2006/relationships/hyperlink" Target="mailto:Simon.Stromberg@sse.com"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Text Placeholder 36">
            <a:extLst>
              <a:ext uri="{FF2B5EF4-FFF2-40B4-BE49-F238E27FC236}">
                <a16:creationId xmlns:a16="http://schemas.microsoft.com/office/drawing/2014/main" id="{1817F0F9-084E-2DBE-7D48-0A13F354275B}"/>
              </a:ext>
            </a:extLst>
          </p:cNvPr>
          <p:cNvSpPr>
            <a:spLocks noGrp="1"/>
          </p:cNvSpPr>
          <p:nvPr>
            <p:ph type="body" sz="quarter" idx="18"/>
          </p:nvPr>
        </p:nvSpPr>
        <p:spPr>
          <a:xfrm>
            <a:off x="1117600" y="4572001"/>
            <a:ext cx="6375400" cy="564776"/>
          </a:xfrm>
        </p:spPr>
        <p:txBody>
          <a:bodyPr/>
          <a:lstStyle/>
          <a:p>
            <a:r>
              <a:rPr lang="en-GB" dirty="0"/>
              <a:t>EIP159</a:t>
            </a:r>
          </a:p>
        </p:txBody>
      </p:sp>
      <p:sp>
        <p:nvSpPr>
          <p:cNvPr id="36" name="Text Placeholder 35">
            <a:extLst>
              <a:ext uri="{FF2B5EF4-FFF2-40B4-BE49-F238E27FC236}">
                <a16:creationId xmlns:a16="http://schemas.microsoft.com/office/drawing/2014/main" id="{DCB7347D-AC5C-3E5F-2CE5-889EB3733641}"/>
              </a:ext>
            </a:extLst>
          </p:cNvPr>
          <p:cNvSpPr>
            <a:spLocks noGrp="1"/>
          </p:cNvSpPr>
          <p:nvPr>
            <p:ph type="body" sz="quarter" idx="16"/>
          </p:nvPr>
        </p:nvSpPr>
        <p:spPr>
          <a:xfrm>
            <a:off x="1117600" y="5129659"/>
            <a:ext cx="3643930" cy="1180033"/>
          </a:xfrm>
        </p:spPr>
        <p:txBody>
          <a:bodyPr/>
          <a:lstStyle/>
          <a:p>
            <a:r>
              <a:rPr lang="en-GB" dirty="0"/>
              <a:t>ENA Basecamp 26</a:t>
            </a:r>
          </a:p>
        </p:txBody>
      </p:sp>
      <p:sp>
        <p:nvSpPr>
          <p:cNvPr id="35" name="Title 34">
            <a:extLst>
              <a:ext uri="{FF2B5EF4-FFF2-40B4-BE49-F238E27FC236}">
                <a16:creationId xmlns:a16="http://schemas.microsoft.com/office/drawing/2014/main" id="{3022F6F2-597E-3685-4576-848E0CE44DB1}"/>
              </a:ext>
            </a:extLst>
          </p:cNvPr>
          <p:cNvSpPr>
            <a:spLocks noGrp="1"/>
          </p:cNvSpPr>
          <p:nvPr>
            <p:ph type="title"/>
          </p:nvPr>
        </p:nvSpPr>
        <p:spPr>
          <a:xfrm>
            <a:off x="1117600" y="2386700"/>
            <a:ext cx="9405257" cy="1517643"/>
          </a:xfrm>
        </p:spPr>
        <p:txBody>
          <a:bodyPr>
            <a:normAutofit fontScale="90000"/>
          </a:bodyPr>
          <a:lstStyle/>
          <a:p>
            <a:r>
              <a:rPr lang="en-US" b="1" dirty="0"/>
              <a:t>EIP159_Accelerating the Adoption of People-Plant Interface (PPI) Safety Technology in Major Infrastructure Projects</a:t>
            </a:r>
            <a:endParaRPr lang="en-GB" dirty="0"/>
          </a:p>
        </p:txBody>
      </p:sp>
    </p:spTree>
    <p:extLst>
      <p:ext uri="{BB962C8B-B14F-4D97-AF65-F5344CB8AC3E}">
        <p14:creationId xmlns:p14="http://schemas.microsoft.com/office/powerpoint/2010/main" val="45509820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015BA71-C383-C789-CDD6-3C68B8978F30}"/>
            </a:ext>
          </a:extLst>
        </p:cNvPr>
        <p:cNvGrpSpPr/>
        <p:nvPr/>
      </p:nvGrpSpPr>
      <p:grpSpPr>
        <a:xfrm>
          <a:off x="0" y="0"/>
          <a:ext cx="0" cy="0"/>
          <a:chOff x="0" y="0"/>
          <a:chExt cx="0" cy="0"/>
        </a:xfrm>
      </p:grpSpPr>
      <p:sp>
        <p:nvSpPr>
          <p:cNvPr id="10" name="Title 9">
            <a:extLst>
              <a:ext uri="{FF2B5EF4-FFF2-40B4-BE49-F238E27FC236}">
                <a16:creationId xmlns:a16="http://schemas.microsoft.com/office/drawing/2014/main" id="{1A8E5523-8069-9A14-E24B-2407B82852E7}"/>
              </a:ext>
            </a:extLst>
          </p:cNvPr>
          <p:cNvSpPr txBox="1">
            <a:spLocks/>
          </p:cNvSpPr>
          <p:nvPr/>
        </p:nvSpPr>
        <p:spPr>
          <a:xfrm>
            <a:off x="419107" y="266920"/>
            <a:ext cx="14020800" cy="1146048"/>
          </a:xfrm>
          <a:prstGeom prst="rect">
            <a:avLst/>
          </a:prstGeom>
        </p:spPr>
        <p:txBody>
          <a:bodyPr/>
          <a:lstStyle>
            <a:lvl1pPr algn="l" defTabSz="1219170" rtl="0" eaLnBrk="1" latinLnBrk="0" hangingPunct="1">
              <a:lnSpc>
                <a:spcPct val="90000"/>
              </a:lnSpc>
              <a:spcBef>
                <a:spcPct val="0"/>
              </a:spcBef>
              <a:buNone/>
              <a:defRPr sz="4400" b="1" kern="1200">
                <a:solidFill>
                  <a:schemeClr val="tx2"/>
                </a:solidFill>
                <a:latin typeface="Arial Black" panose="020B0A04020102020204" pitchFamily="34" charset="0"/>
                <a:ea typeface="+mj-ea"/>
                <a:cs typeface="Arial" panose="020B0604020202020204" pitchFamily="34" charset="0"/>
              </a:defRPr>
            </a:lvl1pPr>
          </a:lstStyle>
          <a:p>
            <a:pPr marL="0" marR="0" lvl="0" indent="0" algn="l" defTabSz="1219170" rtl="0" eaLnBrk="1" fontAlgn="auto" latinLnBrk="0" hangingPunct="1">
              <a:lnSpc>
                <a:spcPct val="90000"/>
              </a:lnSpc>
              <a:spcBef>
                <a:spcPct val="0"/>
              </a:spcBef>
              <a:spcAft>
                <a:spcPts val="0"/>
              </a:spcAft>
              <a:buClrTx/>
              <a:buSzTx/>
              <a:buFontTx/>
              <a:buNone/>
              <a:tabLst/>
              <a:defRPr/>
            </a:pPr>
            <a:r>
              <a:rPr kumimoji="0" lang="en-GB" sz="4400" b="1" i="0" u="none" strike="noStrike" kern="1200" cap="none" spc="0" normalizeH="0" baseline="0" noProof="0" dirty="0">
                <a:ln>
                  <a:noFill/>
                </a:ln>
                <a:solidFill>
                  <a:srgbClr val="002D72"/>
                </a:solidFill>
                <a:effectLst/>
                <a:uLnTx/>
                <a:uFillTx/>
                <a:latin typeface="Arial Black" panose="020B0A04020102020204" pitchFamily="34" charset="0"/>
                <a:ea typeface="+mj-ea"/>
                <a:cs typeface="Arial" panose="020B0604020202020204" pitchFamily="34" charset="0"/>
              </a:rPr>
              <a:t>The Challenge is Growing</a:t>
            </a:r>
          </a:p>
        </p:txBody>
      </p:sp>
      <p:sp>
        <p:nvSpPr>
          <p:cNvPr id="70" name="TextBox 69">
            <a:extLst>
              <a:ext uri="{FF2B5EF4-FFF2-40B4-BE49-F238E27FC236}">
                <a16:creationId xmlns:a16="http://schemas.microsoft.com/office/drawing/2014/main" id="{DD657E68-C3F1-C9DC-F93C-75E6D0BEF8BD}"/>
              </a:ext>
            </a:extLst>
          </p:cNvPr>
          <p:cNvSpPr txBox="1"/>
          <p:nvPr/>
        </p:nvSpPr>
        <p:spPr>
          <a:xfrm>
            <a:off x="389965" y="1290920"/>
            <a:ext cx="7045955" cy="5016758"/>
          </a:xfrm>
          <a:prstGeom prst="rect">
            <a:avLst/>
          </a:prstGeom>
          <a:noFill/>
        </p:spPr>
        <p:txBody>
          <a:bodyPr wrap="square" rtlCol="0">
            <a:spAutoFit/>
          </a:bodyPr>
          <a:lstStyle/>
          <a:p>
            <a:pPr marL="342900" indent="-342900">
              <a:buFont typeface="Wingdings" panose="05000000000000000000" pitchFamily="2" charset="2"/>
              <a:buChar char="Ø"/>
            </a:pPr>
            <a:r>
              <a:rPr lang="en-US" sz="3200" dirty="0"/>
              <a:t>The Pathway to 2030: A massive national upgrade to the UK's electricity transmission network.</a:t>
            </a:r>
          </a:p>
          <a:p>
            <a:endParaRPr lang="en-US" sz="3200" dirty="0"/>
          </a:p>
          <a:p>
            <a:pPr marL="342900" indent="-342900">
              <a:buFont typeface="Wingdings" panose="05000000000000000000" pitchFamily="2" charset="2"/>
              <a:buChar char="Ø"/>
            </a:pPr>
            <a:r>
              <a:rPr lang="en-US" sz="3200" dirty="0"/>
              <a:t>This means a huge increase in construction, heavy plant, and vehicle movements on our sites.</a:t>
            </a:r>
          </a:p>
          <a:p>
            <a:endParaRPr lang="en-US" sz="3200" dirty="0"/>
          </a:p>
          <a:p>
            <a:pPr marL="342900" indent="-342900">
              <a:buFont typeface="Wingdings" panose="05000000000000000000" pitchFamily="2" charset="2"/>
              <a:buChar char="Ø"/>
            </a:pPr>
            <a:r>
              <a:rPr lang="en-US" sz="3200" dirty="0"/>
              <a:t>More activity inevitably means more risk.</a:t>
            </a:r>
            <a:endParaRPr lang="en-GB" sz="3200" dirty="0"/>
          </a:p>
        </p:txBody>
      </p:sp>
      <p:pic>
        <p:nvPicPr>
          <p:cNvPr id="7" name="Picture 6">
            <a:extLst>
              <a:ext uri="{FF2B5EF4-FFF2-40B4-BE49-F238E27FC236}">
                <a16:creationId xmlns:a16="http://schemas.microsoft.com/office/drawing/2014/main" id="{2BEEE50B-39EF-FAB0-3B0F-23DF75643B3A}"/>
              </a:ext>
            </a:extLst>
          </p:cNvPr>
          <p:cNvPicPr>
            <a:picLocks noChangeAspect="1"/>
          </p:cNvPicPr>
          <p:nvPr/>
        </p:nvPicPr>
        <p:blipFill>
          <a:blip r:embed="rId3"/>
          <a:stretch>
            <a:fillRect/>
          </a:stretch>
        </p:blipFill>
        <p:spPr>
          <a:xfrm>
            <a:off x="8820082" y="1207368"/>
            <a:ext cx="6509657" cy="4882243"/>
          </a:xfrm>
          <a:prstGeom prst="rect">
            <a:avLst/>
          </a:prstGeom>
        </p:spPr>
      </p:pic>
    </p:spTree>
    <p:extLst>
      <p:ext uri="{BB962C8B-B14F-4D97-AF65-F5344CB8AC3E}">
        <p14:creationId xmlns:p14="http://schemas.microsoft.com/office/powerpoint/2010/main" val="197108318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B63D4EB-5D29-B3A9-23BB-603B9506B463}"/>
            </a:ext>
          </a:extLst>
        </p:cNvPr>
        <p:cNvGrpSpPr/>
        <p:nvPr/>
      </p:nvGrpSpPr>
      <p:grpSpPr>
        <a:xfrm>
          <a:off x="0" y="0"/>
          <a:ext cx="0" cy="0"/>
          <a:chOff x="0" y="0"/>
          <a:chExt cx="0" cy="0"/>
        </a:xfrm>
      </p:grpSpPr>
      <p:sp>
        <p:nvSpPr>
          <p:cNvPr id="10" name="Title 9">
            <a:extLst>
              <a:ext uri="{FF2B5EF4-FFF2-40B4-BE49-F238E27FC236}">
                <a16:creationId xmlns:a16="http://schemas.microsoft.com/office/drawing/2014/main" id="{9C86C514-5F35-3674-CBAA-D710DFB9823E}"/>
              </a:ext>
            </a:extLst>
          </p:cNvPr>
          <p:cNvSpPr txBox="1">
            <a:spLocks/>
          </p:cNvSpPr>
          <p:nvPr/>
        </p:nvSpPr>
        <p:spPr>
          <a:xfrm>
            <a:off x="419107" y="266920"/>
            <a:ext cx="14020800" cy="1146048"/>
          </a:xfrm>
          <a:prstGeom prst="rect">
            <a:avLst/>
          </a:prstGeom>
        </p:spPr>
        <p:txBody>
          <a:bodyPr/>
          <a:lstStyle>
            <a:lvl1pPr algn="l" defTabSz="1219170" rtl="0" eaLnBrk="1" latinLnBrk="0" hangingPunct="1">
              <a:lnSpc>
                <a:spcPct val="90000"/>
              </a:lnSpc>
              <a:spcBef>
                <a:spcPct val="0"/>
              </a:spcBef>
              <a:buNone/>
              <a:defRPr sz="4400" b="1" kern="1200">
                <a:solidFill>
                  <a:schemeClr val="tx2"/>
                </a:solidFill>
                <a:latin typeface="Arial Black" panose="020B0A04020102020204" pitchFamily="34" charset="0"/>
                <a:ea typeface="+mj-ea"/>
                <a:cs typeface="Arial" panose="020B0604020202020204" pitchFamily="34" charset="0"/>
              </a:defRPr>
            </a:lvl1pPr>
          </a:lstStyle>
          <a:p>
            <a:pPr lvl="0">
              <a:defRPr/>
            </a:pPr>
            <a:r>
              <a:rPr kumimoji="0" lang="en-GB" sz="4400" b="1" i="0" u="none" strike="noStrike" kern="1200" cap="none" spc="0" normalizeH="0" baseline="0" noProof="0" dirty="0">
                <a:ln>
                  <a:noFill/>
                </a:ln>
                <a:solidFill>
                  <a:srgbClr val="002D72"/>
                </a:solidFill>
                <a:effectLst/>
                <a:uLnTx/>
                <a:uFillTx/>
                <a:latin typeface="Arial Black" panose="020B0A04020102020204" pitchFamily="34" charset="0"/>
                <a:ea typeface="+mj-ea"/>
                <a:cs typeface="Arial" panose="020B0604020202020204" pitchFamily="34" charset="0"/>
              </a:rPr>
              <a:t>The Human Cost</a:t>
            </a:r>
          </a:p>
        </p:txBody>
      </p:sp>
      <p:pic>
        <p:nvPicPr>
          <p:cNvPr id="2" name="Picture 1">
            <a:extLst>
              <a:ext uri="{FF2B5EF4-FFF2-40B4-BE49-F238E27FC236}">
                <a16:creationId xmlns:a16="http://schemas.microsoft.com/office/drawing/2014/main" id="{51C79B0E-FDE2-646E-7D27-E9CD4EE12E8C}"/>
              </a:ext>
            </a:extLst>
          </p:cNvPr>
          <p:cNvPicPr>
            <a:picLocks noChangeAspect="1"/>
          </p:cNvPicPr>
          <p:nvPr/>
        </p:nvPicPr>
        <p:blipFill>
          <a:blip r:embed="rId3"/>
          <a:stretch>
            <a:fillRect/>
          </a:stretch>
        </p:blipFill>
        <p:spPr>
          <a:xfrm>
            <a:off x="3599293" y="922565"/>
            <a:ext cx="9057414" cy="6106122"/>
          </a:xfrm>
          <a:prstGeom prst="rect">
            <a:avLst/>
          </a:prstGeom>
        </p:spPr>
      </p:pic>
      <p:sp>
        <p:nvSpPr>
          <p:cNvPr id="4" name="TextBox 3">
            <a:extLst>
              <a:ext uri="{FF2B5EF4-FFF2-40B4-BE49-F238E27FC236}">
                <a16:creationId xmlns:a16="http://schemas.microsoft.com/office/drawing/2014/main" id="{C60A665A-3D71-10A6-DBF0-83077A96028E}"/>
              </a:ext>
            </a:extLst>
          </p:cNvPr>
          <p:cNvSpPr txBox="1"/>
          <p:nvPr/>
        </p:nvSpPr>
        <p:spPr>
          <a:xfrm>
            <a:off x="2785832" y="7053647"/>
            <a:ext cx="10684336" cy="1077218"/>
          </a:xfrm>
          <a:prstGeom prst="rect">
            <a:avLst/>
          </a:prstGeom>
          <a:noFill/>
        </p:spPr>
        <p:txBody>
          <a:bodyPr wrap="square">
            <a:spAutoFit/>
          </a:bodyPr>
          <a:lstStyle/>
          <a:p>
            <a:pPr algn="ctr"/>
            <a:r>
              <a:rPr lang="en-US" sz="3200" b="0" dirty="0"/>
              <a:t>Being struck by a moving vehicle is consistently a TOP 3 cause of fatal injuries in construction</a:t>
            </a:r>
            <a:endParaRPr lang="en-GB" sz="3200" dirty="0"/>
          </a:p>
        </p:txBody>
      </p:sp>
    </p:spTree>
    <p:extLst>
      <p:ext uri="{BB962C8B-B14F-4D97-AF65-F5344CB8AC3E}">
        <p14:creationId xmlns:p14="http://schemas.microsoft.com/office/powerpoint/2010/main" val="51667221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9EBEA50D-09B9-9A6D-1ABB-1FCA79AF63BB}"/>
              </a:ext>
            </a:extLst>
          </p:cNvPr>
          <p:cNvSpPr>
            <a:spLocks noGrp="1"/>
          </p:cNvSpPr>
          <p:nvPr>
            <p:ph type="sldNum" sz="quarter" idx="4"/>
          </p:nvPr>
        </p:nvSpPr>
        <p:spPr/>
        <p:txBody>
          <a:bodyPr/>
          <a:lstStyle/>
          <a:p>
            <a:fld id="{40FC62D0-A2F2-4BF8-8DAC-E86C11000EC3}" type="slidenum">
              <a:rPr lang="en-GB" smtClean="0"/>
              <a:pPr/>
              <a:t>4</a:t>
            </a:fld>
            <a:endParaRPr lang="en-GB" dirty="0"/>
          </a:p>
        </p:txBody>
      </p:sp>
      <p:sp>
        <p:nvSpPr>
          <p:cNvPr id="4" name="Title 9">
            <a:extLst>
              <a:ext uri="{FF2B5EF4-FFF2-40B4-BE49-F238E27FC236}">
                <a16:creationId xmlns:a16="http://schemas.microsoft.com/office/drawing/2014/main" id="{CB6B7417-6A88-E155-BEFA-F4CEF8391F2C}"/>
              </a:ext>
            </a:extLst>
          </p:cNvPr>
          <p:cNvSpPr txBox="1">
            <a:spLocks/>
          </p:cNvSpPr>
          <p:nvPr/>
        </p:nvSpPr>
        <p:spPr>
          <a:xfrm>
            <a:off x="419107" y="266920"/>
            <a:ext cx="14020800" cy="1146048"/>
          </a:xfrm>
          <a:prstGeom prst="rect">
            <a:avLst/>
          </a:prstGeom>
        </p:spPr>
        <p:txBody>
          <a:bodyPr/>
          <a:lstStyle>
            <a:lvl1pPr algn="l" defTabSz="1219170" rtl="0" eaLnBrk="1" latinLnBrk="0" hangingPunct="1">
              <a:lnSpc>
                <a:spcPct val="90000"/>
              </a:lnSpc>
              <a:spcBef>
                <a:spcPct val="0"/>
              </a:spcBef>
              <a:buNone/>
              <a:defRPr sz="4400" b="1" kern="1200">
                <a:solidFill>
                  <a:schemeClr val="tx2"/>
                </a:solidFill>
                <a:latin typeface="Arial Black" panose="020B0A04020102020204" pitchFamily="34" charset="0"/>
                <a:ea typeface="+mj-ea"/>
                <a:cs typeface="Arial" panose="020B0604020202020204" pitchFamily="34" charset="0"/>
              </a:defRPr>
            </a:lvl1pPr>
          </a:lstStyle>
          <a:p>
            <a:pPr marL="0" marR="0" lvl="0" indent="0" algn="l" defTabSz="1219170" rtl="0" eaLnBrk="1" fontAlgn="auto" latinLnBrk="0" hangingPunct="1">
              <a:lnSpc>
                <a:spcPct val="90000"/>
              </a:lnSpc>
              <a:spcBef>
                <a:spcPct val="0"/>
              </a:spcBef>
              <a:spcAft>
                <a:spcPts val="0"/>
              </a:spcAft>
              <a:buClrTx/>
              <a:buSzTx/>
              <a:buFontTx/>
              <a:buNone/>
              <a:tabLst/>
              <a:defRPr/>
            </a:pPr>
            <a:r>
              <a:rPr kumimoji="0" lang="en-GB" sz="4400" b="1" i="0" u="none" strike="noStrike" kern="1200" cap="none" spc="0" normalizeH="0" baseline="0" noProof="0" dirty="0">
                <a:ln>
                  <a:noFill/>
                </a:ln>
                <a:solidFill>
                  <a:srgbClr val="002D72"/>
                </a:solidFill>
                <a:effectLst/>
                <a:uLnTx/>
                <a:uFillTx/>
                <a:latin typeface="Arial Black" panose="020B0A04020102020204" pitchFamily="34" charset="0"/>
                <a:ea typeface="+mj-ea"/>
                <a:cs typeface="Arial" panose="020B0604020202020204" pitchFamily="34" charset="0"/>
              </a:rPr>
              <a:t>Hazards On Our Sites</a:t>
            </a:r>
          </a:p>
        </p:txBody>
      </p:sp>
      <p:pic>
        <p:nvPicPr>
          <p:cNvPr id="9" name="Picture 8">
            <a:extLst>
              <a:ext uri="{FF2B5EF4-FFF2-40B4-BE49-F238E27FC236}">
                <a16:creationId xmlns:a16="http://schemas.microsoft.com/office/drawing/2014/main" id="{ED624360-667E-A2AB-C150-39BA7B93E509}"/>
              </a:ext>
            </a:extLst>
          </p:cNvPr>
          <p:cNvPicPr>
            <a:picLocks noChangeAspect="1"/>
          </p:cNvPicPr>
          <p:nvPr/>
        </p:nvPicPr>
        <p:blipFill>
          <a:blip r:embed="rId3"/>
          <a:stretch>
            <a:fillRect/>
          </a:stretch>
        </p:blipFill>
        <p:spPr>
          <a:xfrm>
            <a:off x="2779249" y="1080297"/>
            <a:ext cx="11263558" cy="6983405"/>
          </a:xfrm>
          <a:prstGeom prst="rect">
            <a:avLst/>
          </a:prstGeom>
        </p:spPr>
      </p:pic>
    </p:spTree>
    <p:extLst>
      <p:ext uri="{BB962C8B-B14F-4D97-AF65-F5344CB8AC3E}">
        <p14:creationId xmlns:p14="http://schemas.microsoft.com/office/powerpoint/2010/main" val="242380407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D47CF46-4686-92C5-FC6A-6F612E564D2C}"/>
            </a:ext>
          </a:extLst>
        </p:cNvPr>
        <p:cNvGrpSpPr/>
        <p:nvPr/>
      </p:nvGrpSpPr>
      <p:grpSpPr>
        <a:xfrm>
          <a:off x="0" y="0"/>
          <a:ext cx="0" cy="0"/>
          <a:chOff x="0" y="0"/>
          <a:chExt cx="0" cy="0"/>
        </a:xfrm>
      </p:grpSpPr>
      <p:sp>
        <p:nvSpPr>
          <p:cNvPr id="10" name="Title 9">
            <a:extLst>
              <a:ext uri="{FF2B5EF4-FFF2-40B4-BE49-F238E27FC236}">
                <a16:creationId xmlns:a16="http://schemas.microsoft.com/office/drawing/2014/main" id="{07223869-F88F-2CCA-5FD8-12ACC7C7BCBC}"/>
              </a:ext>
            </a:extLst>
          </p:cNvPr>
          <p:cNvSpPr txBox="1">
            <a:spLocks/>
          </p:cNvSpPr>
          <p:nvPr/>
        </p:nvSpPr>
        <p:spPr>
          <a:xfrm>
            <a:off x="419107" y="266920"/>
            <a:ext cx="14020800" cy="1146048"/>
          </a:xfrm>
          <a:prstGeom prst="rect">
            <a:avLst/>
          </a:prstGeom>
        </p:spPr>
        <p:txBody>
          <a:bodyPr/>
          <a:lstStyle>
            <a:lvl1pPr algn="l" defTabSz="1219170" rtl="0" eaLnBrk="1" latinLnBrk="0" hangingPunct="1">
              <a:lnSpc>
                <a:spcPct val="90000"/>
              </a:lnSpc>
              <a:spcBef>
                <a:spcPct val="0"/>
              </a:spcBef>
              <a:buNone/>
              <a:defRPr sz="4400" b="1" kern="1200">
                <a:solidFill>
                  <a:schemeClr val="tx2"/>
                </a:solidFill>
                <a:latin typeface="Arial Black" panose="020B0A04020102020204" pitchFamily="34" charset="0"/>
                <a:ea typeface="+mj-ea"/>
                <a:cs typeface="Arial" panose="020B0604020202020204" pitchFamily="34" charset="0"/>
              </a:defRPr>
            </a:lvl1pPr>
          </a:lstStyle>
          <a:p>
            <a:pPr marL="0" marR="0" lvl="0" indent="0" algn="l" defTabSz="1219170" rtl="0" eaLnBrk="1" fontAlgn="auto" latinLnBrk="0" hangingPunct="1">
              <a:lnSpc>
                <a:spcPct val="90000"/>
              </a:lnSpc>
              <a:spcBef>
                <a:spcPct val="0"/>
              </a:spcBef>
              <a:spcAft>
                <a:spcPts val="0"/>
              </a:spcAft>
              <a:buClrTx/>
              <a:buSzTx/>
              <a:buFontTx/>
              <a:buNone/>
              <a:tabLst/>
              <a:defRPr/>
            </a:pPr>
            <a:r>
              <a:rPr kumimoji="0" lang="en-GB" sz="4400" b="1" i="0" u="none" strike="noStrike" kern="1200" cap="none" spc="0" normalizeH="0" baseline="0" noProof="0" dirty="0">
                <a:ln>
                  <a:noFill/>
                </a:ln>
                <a:solidFill>
                  <a:srgbClr val="002D72"/>
                </a:solidFill>
                <a:effectLst/>
                <a:uLnTx/>
                <a:uFillTx/>
                <a:latin typeface="Arial Black" panose="020B0A04020102020204" pitchFamily="34" charset="0"/>
                <a:ea typeface="+mj-ea"/>
                <a:cs typeface="Arial" panose="020B0604020202020204" pitchFamily="34" charset="0"/>
              </a:rPr>
              <a:t>A Call For Innovation</a:t>
            </a:r>
          </a:p>
          <a:p>
            <a:pPr lvl="0">
              <a:defRPr/>
            </a:pPr>
            <a:r>
              <a:rPr lang="en-US" i="1" dirty="0"/>
              <a:t>What are we looking for?</a:t>
            </a:r>
            <a:endParaRPr kumimoji="0" lang="en-GB" i="1" u="none" strike="noStrike" kern="1200" cap="none" spc="0" normalizeH="0" baseline="0" noProof="0" dirty="0">
              <a:ln>
                <a:noFill/>
              </a:ln>
              <a:solidFill>
                <a:srgbClr val="002D72"/>
              </a:solidFill>
              <a:effectLst/>
              <a:uLnTx/>
              <a:uFillTx/>
              <a:latin typeface="Arial Black" panose="020B0A04020102020204" pitchFamily="34" charset="0"/>
              <a:ea typeface="+mj-ea"/>
              <a:cs typeface="Arial" panose="020B0604020202020204" pitchFamily="34" charset="0"/>
            </a:endParaRPr>
          </a:p>
        </p:txBody>
      </p:sp>
      <p:sp>
        <p:nvSpPr>
          <p:cNvPr id="70" name="TextBox 69">
            <a:extLst>
              <a:ext uri="{FF2B5EF4-FFF2-40B4-BE49-F238E27FC236}">
                <a16:creationId xmlns:a16="http://schemas.microsoft.com/office/drawing/2014/main" id="{D8E72F5F-5DE5-FCAB-932B-A7023C070A65}"/>
              </a:ext>
            </a:extLst>
          </p:cNvPr>
          <p:cNvSpPr txBox="1"/>
          <p:nvPr/>
        </p:nvSpPr>
        <p:spPr>
          <a:xfrm>
            <a:off x="569579" y="1715462"/>
            <a:ext cx="14762950" cy="1077218"/>
          </a:xfrm>
          <a:prstGeom prst="rect">
            <a:avLst/>
          </a:prstGeom>
          <a:noFill/>
        </p:spPr>
        <p:txBody>
          <a:bodyPr wrap="square" rtlCol="0">
            <a:spAutoFit/>
          </a:bodyPr>
          <a:lstStyle/>
          <a:p>
            <a:r>
              <a:rPr lang="en-US" sz="3200" dirty="0"/>
              <a:t>We are seeking tested, </a:t>
            </a:r>
            <a:r>
              <a:rPr lang="en-GB" sz="3200" noProof="0" dirty="0"/>
              <a:t>trialable</a:t>
            </a:r>
            <a:r>
              <a:rPr lang="en-US" sz="3200" dirty="0"/>
              <a:t>, and scalable PPI technologies to pilot within our P2030 framework.</a:t>
            </a:r>
            <a:endParaRPr lang="en-GB" sz="3200" dirty="0"/>
          </a:p>
        </p:txBody>
      </p:sp>
      <p:pic>
        <p:nvPicPr>
          <p:cNvPr id="2" name="Picture 1">
            <a:extLst>
              <a:ext uri="{FF2B5EF4-FFF2-40B4-BE49-F238E27FC236}">
                <a16:creationId xmlns:a16="http://schemas.microsoft.com/office/drawing/2014/main" id="{BF1062A0-F45F-A859-9D1E-E97F3354CA48}"/>
              </a:ext>
            </a:extLst>
          </p:cNvPr>
          <p:cNvPicPr>
            <a:picLocks noChangeAspect="1"/>
          </p:cNvPicPr>
          <p:nvPr/>
        </p:nvPicPr>
        <p:blipFill>
          <a:blip r:embed="rId3"/>
          <a:stretch>
            <a:fillRect/>
          </a:stretch>
        </p:blipFill>
        <p:spPr>
          <a:xfrm>
            <a:off x="3800928" y="2792680"/>
            <a:ext cx="8654143" cy="5256198"/>
          </a:xfrm>
          <a:prstGeom prst="rect">
            <a:avLst/>
          </a:prstGeom>
        </p:spPr>
      </p:pic>
    </p:spTree>
    <p:extLst>
      <p:ext uri="{BB962C8B-B14F-4D97-AF65-F5344CB8AC3E}">
        <p14:creationId xmlns:p14="http://schemas.microsoft.com/office/powerpoint/2010/main" val="134084553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A462A6A-F972-78ED-154F-CDDBF4336389}"/>
            </a:ext>
          </a:extLst>
        </p:cNvPr>
        <p:cNvGrpSpPr/>
        <p:nvPr/>
      </p:nvGrpSpPr>
      <p:grpSpPr>
        <a:xfrm>
          <a:off x="0" y="0"/>
          <a:ext cx="0" cy="0"/>
          <a:chOff x="0" y="0"/>
          <a:chExt cx="0" cy="0"/>
        </a:xfrm>
      </p:grpSpPr>
      <p:sp>
        <p:nvSpPr>
          <p:cNvPr id="10" name="Title 9">
            <a:extLst>
              <a:ext uri="{FF2B5EF4-FFF2-40B4-BE49-F238E27FC236}">
                <a16:creationId xmlns:a16="http://schemas.microsoft.com/office/drawing/2014/main" id="{0F80DBCC-0434-0BBD-98D1-5F4BF3329F10}"/>
              </a:ext>
            </a:extLst>
          </p:cNvPr>
          <p:cNvSpPr txBox="1">
            <a:spLocks/>
          </p:cNvSpPr>
          <p:nvPr/>
        </p:nvSpPr>
        <p:spPr>
          <a:xfrm>
            <a:off x="419107" y="266920"/>
            <a:ext cx="14020800" cy="1146048"/>
          </a:xfrm>
          <a:prstGeom prst="rect">
            <a:avLst/>
          </a:prstGeom>
        </p:spPr>
        <p:txBody>
          <a:bodyPr/>
          <a:lstStyle>
            <a:lvl1pPr algn="l" defTabSz="1219170" rtl="0" eaLnBrk="1" latinLnBrk="0" hangingPunct="1">
              <a:lnSpc>
                <a:spcPct val="90000"/>
              </a:lnSpc>
              <a:spcBef>
                <a:spcPct val="0"/>
              </a:spcBef>
              <a:buNone/>
              <a:defRPr sz="4400" b="1" kern="1200">
                <a:solidFill>
                  <a:schemeClr val="tx2"/>
                </a:solidFill>
                <a:latin typeface="Arial Black" panose="020B0A04020102020204" pitchFamily="34" charset="0"/>
                <a:ea typeface="+mj-ea"/>
                <a:cs typeface="Arial" panose="020B0604020202020204" pitchFamily="34" charset="0"/>
              </a:defRPr>
            </a:lvl1pPr>
          </a:lstStyle>
          <a:p>
            <a:pPr marL="0" marR="0" lvl="0" indent="0" algn="l" defTabSz="1219170" rtl="0" eaLnBrk="1" fontAlgn="auto" latinLnBrk="0" hangingPunct="1">
              <a:lnSpc>
                <a:spcPct val="90000"/>
              </a:lnSpc>
              <a:spcBef>
                <a:spcPct val="0"/>
              </a:spcBef>
              <a:spcAft>
                <a:spcPts val="0"/>
              </a:spcAft>
              <a:buClrTx/>
              <a:buSzTx/>
              <a:buFontTx/>
              <a:buNone/>
              <a:tabLst/>
              <a:defRPr/>
            </a:pPr>
            <a:r>
              <a:rPr kumimoji="0" lang="en-GB" sz="4400" b="1" i="0" u="none" strike="noStrike" kern="1200" cap="none" spc="0" normalizeH="0" baseline="0" noProof="0" dirty="0">
                <a:ln>
                  <a:noFill/>
                </a:ln>
                <a:solidFill>
                  <a:srgbClr val="002D72"/>
                </a:solidFill>
                <a:effectLst/>
                <a:uLnTx/>
                <a:uFillTx/>
                <a:latin typeface="Arial Black" panose="020B0A04020102020204" pitchFamily="34" charset="0"/>
                <a:ea typeface="+mj-ea"/>
                <a:cs typeface="Arial" panose="020B0604020202020204" pitchFamily="34" charset="0"/>
              </a:rPr>
              <a:t>Innovate, Adopt and Adapt Technology </a:t>
            </a:r>
          </a:p>
          <a:p>
            <a:pPr lvl="0">
              <a:defRPr/>
            </a:pPr>
            <a:r>
              <a:rPr lang="en-GB" sz="4000" b="0" i="1" dirty="0"/>
              <a:t>Technologies exist, but adoption is inconsistent.</a:t>
            </a:r>
            <a:endParaRPr kumimoji="0" lang="en-GB" sz="4000" b="1" i="1" u="none" strike="noStrike" kern="1200" cap="none" spc="0" normalizeH="0" baseline="0" noProof="0" dirty="0">
              <a:ln>
                <a:noFill/>
              </a:ln>
              <a:solidFill>
                <a:srgbClr val="002D72"/>
              </a:solidFill>
              <a:effectLst/>
              <a:uLnTx/>
              <a:uFillTx/>
              <a:latin typeface="Arial Black" panose="020B0A04020102020204" pitchFamily="34" charset="0"/>
              <a:ea typeface="+mj-ea"/>
              <a:cs typeface="Arial" panose="020B0604020202020204" pitchFamily="34" charset="0"/>
            </a:endParaRPr>
          </a:p>
        </p:txBody>
      </p:sp>
      <p:sp>
        <p:nvSpPr>
          <p:cNvPr id="70" name="TextBox 69">
            <a:extLst>
              <a:ext uri="{FF2B5EF4-FFF2-40B4-BE49-F238E27FC236}">
                <a16:creationId xmlns:a16="http://schemas.microsoft.com/office/drawing/2014/main" id="{85BB9510-DA59-987A-D3A0-0CA99422A66F}"/>
              </a:ext>
            </a:extLst>
          </p:cNvPr>
          <p:cNvSpPr txBox="1"/>
          <p:nvPr/>
        </p:nvSpPr>
        <p:spPr>
          <a:xfrm>
            <a:off x="419107" y="1564215"/>
            <a:ext cx="7045955" cy="4832092"/>
          </a:xfrm>
          <a:prstGeom prst="rect">
            <a:avLst/>
          </a:prstGeom>
          <a:noFill/>
        </p:spPr>
        <p:txBody>
          <a:bodyPr wrap="square" rtlCol="0">
            <a:spAutoFit/>
          </a:bodyPr>
          <a:lstStyle/>
          <a:p>
            <a:pPr marL="457200" lvl="0" indent="-457200">
              <a:buFont typeface="Wingdings" panose="05000000000000000000" pitchFamily="2" charset="2"/>
              <a:buChar char="Ø"/>
            </a:pPr>
            <a:r>
              <a:rPr lang="en-US" sz="2800" dirty="0"/>
              <a:t>360° / HD cameras </a:t>
            </a:r>
          </a:p>
          <a:p>
            <a:pPr marL="457200" lvl="0" indent="-457200">
              <a:buFont typeface="Wingdings" panose="05000000000000000000" pitchFamily="2" charset="2"/>
              <a:buChar char="Ø"/>
            </a:pPr>
            <a:r>
              <a:rPr lang="en-US" sz="2800" dirty="0"/>
              <a:t>AI &amp; data analytics - Human Form Recognition</a:t>
            </a:r>
            <a:endParaRPr lang="en-GB" sz="2800" dirty="0"/>
          </a:p>
          <a:p>
            <a:pPr marL="457200" lvl="0" indent="-457200">
              <a:buFont typeface="Wingdings" panose="05000000000000000000" pitchFamily="2" charset="2"/>
              <a:buChar char="Ø"/>
            </a:pPr>
            <a:r>
              <a:rPr lang="en-US" sz="2800" dirty="0"/>
              <a:t>Thermal Imaging &amp; Infrared cameras &amp; systems</a:t>
            </a:r>
            <a:endParaRPr lang="en-GB" sz="2800" dirty="0"/>
          </a:p>
          <a:p>
            <a:pPr marL="457200" lvl="0" indent="-457200">
              <a:buFont typeface="Wingdings" panose="05000000000000000000" pitchFamily="2" charset="2"/>
              <a:buChar char="Ø"/>
            </a:pPr>
            <a:r>
              <a:rPr lang="en-US" sz="2800" dirty="0"/>
              <a:t>Video telematics</a:t>
            </a:r>
            <a:endParaRPr lang="en-GB" sz="2800" dirty="0"/>
          </a:p>
          <a:p>
            <a:pPr marL="457200" lvl="0" indent="-457200">
              <a:buFont typeface="Wingdings" panose="05000000000000000000" pitchFamily="2" charset="2"/>
              <a:buChar char="Ø"/>
            </a:pPr>
            <a:r>
              <a:rPr lang="en-US" sz="2800" dirty="0"/>
              <a:t>Radar detection</a:t>
            </a:r>
            <a:endParaRPr lang="en-GB" sz="2800" dirty="0"/>
          </a:p>
          <a:p>
            <a:pPr marL="457200" lvl="0" indent="-457200">
              <a:buFont typeface="Wingdings" panose="05000000000000000000" pitchFamily="2" charset="2"/>
              <a:buChar char="Ø"/>
            </a:pPr>
            <a:r>
              <a:rPr lang="en-US" sz="2800" dirty="0"/>
              <a:t>3d special awareness </a:t>
            </a:r>
            <a:endParaRPr lang="en-GB" sz="2800" dirty="0"/>
          </a:p>
          <a:p>
            <a:pPr marL="457200" lvl="0" indent="-457200">
              <a:buFont typeface="Wingdings" panose="05000000000000000000" pitchFamily="2" charset="2"/>
              <a:buChar char="Ø"/>
            </a:pPr>
            <a:r>
              <a:rPr lang="en-US" sz="2800" dirty="0"/>
              <a:t>Digital telecommunications </a:t>
            </a:r>
            <a:endParaRPr lang="en-GB" sz="2800" dirty="0"/>
          </a:p>
          <a:p>
            <a:pPr marL="457200" lvl="0" indent="-457200">
              <a:buFont typeface="Wingdings" panose="05000000000000000000" pitchFamily="2" charset="2"/>
              <a:buChar char="Ø"/>
            </a:pPr>
            <a:r>
              <a:rPr lang="en-GB" sz="2800" noProof="0" dirty="0"/>
              <a:t>Digitised</a:t>
            </a:r>
            <a:r>
              <a:rPr lang="en-US" sz="2800" dirty="0"/>
              <a:t> thumbs-up</a:t>
            </a:r>
            <a:endParaRPr lang="en-GB" sz="2800" dirty="0"/>
          </a:p>
          <a:p>
            <a:pPr marL="457200" lvl="0" indent="-457200">
              <a:buFont typeface="Wingdings" panose="05000000000000000000" pitchFamily="2" charset="2"/>
              <a:buChar char="Ø"/>
            </a:pPr>
            <a:r>
              <a:rPr lang="en-US" sz="2800" dirty="0"/>
              <a:t>Wearable imaging &amp; Smart PPE</a:t>
            </a:r>
            <a:endParaRPr lang="en-GB" sz="2800" dirty="0"/>
          </a:p>
        </p:txBody>
      </p:sp>
      <p:pic>
        <p:nvPicPr>
          <p:cNvPr id="1026" name="Picture 2" descr="Barhale uses AI to improve excavator safety">
            <a:extLst>
              <a:ext uri="{FF2B5EF4-FFF2-40B4-BE49-F238E27FC236}">
                <a16:creationId xmlns:a16="http://schemas.microsoft.com/office/drawing/2014/main" id="{37E28AA1-85C4-7027-6EA8-459C289A69F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993457" y="2243835"/>
            <a:ext cx="3100760" cy="1736426"/>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1">
            <a:extLst>
              <a:ext uri="{FF2B5EF4-FFF2-40B4-BE49-F238E27FC236}">
                <a16:creationId xmlns:a16="http://schemas.microsoft.com/office/drawing/2014/main" id="{A8D6B833-744D-54CC-2203-C670571A1FD4}"/>
              </a:ext>
            </a:extLst>
          </p:cNvPr>
          <p:cNvPicPr>
            <a:picLocks noChangeAspect="1"/>
          </p:cNvPicPr>
          <p:nvPr/>
        </p:nvPicPr>
        <p:blipFill>
          <a:blip r:embed="rId4"/>
          <a:stretch>
            <a:fillRect/>
          </a:stretch>
        </p:blipFill>
        <p:spPr>
          <a:xfrm>
            <a:off x="8421914" y="4133988"/>
            <a:ext cx="3100760" cy="1826475"/>
          </a:xfrm>
          <a:prstGeom prst="rect">
            <a:avLst/>
          </a:prstGeom>
        </p:spPr>
      </p:pic>
      <p:pic>
        <p:nvPicPr>
          <p:cNvPr id="3" name="Picture 2">
            <a:extLst>
              <a:ext uri="{FF2B5EF4-FFF2-40B4-BE49-F238E27FC236}">
                <a16:creationId xmlns:a16="http://schemas.microsoft.com/office/drawing/2014/main" id="{2C7E0183-C20B-FDF1-D2BA-4A55427B4E71}"/>
              </a:ext>
            </a:extLst>
          </p:cNvPr>
          <p:cNvPicPr>
            <a:picLocks noChangeAspect="1"/>
          </p:cNvPicPr>
          <p:nvPr/>
        </p:nvPicPr>
        <p:blipFill>
          <a:blip r:embed="rId5"/>
          <a:stretch>
            <a:fillRect/>
          </a:stretch>
        </p:blipFill>
        <p:spPr>
          <a:xfrm>
            <a:off x="11748527" y="4169472"/>
            <a:ext cx="2691380" cy="1790991"/>
          </a:xfrm>
          <a:prstGeom prst="rect">
            <a:avLst/>
          </a:prstGeom>
        </p:spPr>
      </p:pic>
      <p:sp>
        <p:nvSpPr>
          <p:cNvPr id="5" name="TextBox 4">
            <a:extLst>
              <a:ext uri="{FF2B5EF4-FFF2-40B4-BE49-F238E27FC236}">
                <a16:creationId xmlns:a16="http://schemas.microsoft.com/office/drawing/2014/main" id="{738ED8D1-B5A2-4AA0-0FEB-91D679EE72B4}"/>
              </a:ext>
            </a:extLst>
          </p:cNvPr>
          <p:cNvSpPr txBox="1"/>
          <p:nvPr/>
        </p:nvSpPr>
        <p:spPr>
          <a:xfrm>
            <a:off x="209553" y="6688565"/>
            <a:ext cx="15836893" cy="1077218"/>
          </a:xfrm>
          <a:prstGeom prst="rect">
            <a:avLst/>
          </a:prstGeom>
          <a:noFill/>
        </p:spPr>
        <p:txBody>
          <a:bodyPr wrap="square">
            <a:spAutoFit/>
          </a:bodyPr>
          <a:lstStyle/>
          <a:p>
            <a:r>
              <a:rPr lang="en-US" sz="3200" b="1" dirty="0">
                <a:solidFill>
                  <a:schemeClr val="accent2">
                    <a:lumMod val="75000"/>
                  </a:schemeClr>
                </a:solidFill>
              </a:rPr>
              <a:t>Are there proven solutions from other high-risk industries like aviation, manufacturing, defence, or the science industry that we can adapt for our sites?</a:t>
            </a:r>
            <a:endParaRPr lang="en-GB" sz="3200" b="1" dirty="0">
              <a:solidFill>
                <a:schemeClr val="accent2">
                  <a:lumMod val="75000"/>
                </a:schemeClr>
              </a:solidFill>
            </a:endParaRPr>
          </a:p>
        </p:txBody>
      </p:sp>
    </p:spTree>
    <p:extLst>
      <p:ext uri="{BB962C8B-B14F-4D97-AF65-F5344CB8AC3E}">
        <p14:creationId xmlns:p14="http://schemas.microsoft.com/office/powerpoint/2010/main" val="351553290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9DC5AE5-08E7-7C92-A8DA-35619BB43718}"/>
            </a:ext>
          </a:extLst>
        </p:cNvPr>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F77AA15E-3F88-DE54-54C2-2479DFDA2E52}"/>
              </a:ext>
            </a:extLst>
          </p:cNvPr>
          <p:cNvSpPr>
            <a:spLocks noGrp="1"/>
          </p:cNvSpPr>
          <p:nvPr>
            <p:ph type="sldNum" sz="quarter" idx="4"/>
          </p:nvPr>
        </p:nvSpPr>
        <p:spPr/>
        <p:txBody>
          <a:bodyPr/>
          <a:lstStyle/>
          <a:p>
            <a:fld id="{40FC62D0-A2F2-4BF8-8DAC-E86C11000EC3}" type="slidenum">
              <a:rPr lang="en-GB" smtClean="0"/>
              <a:pPr/>
              <a:t>7</a:t>
            </a:fld>
            <a:endParaRPr lang="en-GB" dirty="0"/>
          </a:p>
        </p:txBody>
      </p:sp>
      <p:sp>
        <p:nvSpPr>
          <p:cNvPr id="4" name="Title 9">
            <a:extLst>
              <a:ext uri="{FF2B5EF4-FFF2-40B4-BE49-F238E27FC236}">
                <a16:creationId xmlns:a16="http://schemas.microsoft.com/office/drawing/2014/main" id="{ABA94442-2105-0BC8-6231-B99842826C44}"/>
              </a:ext>
            </a:extLst>
          </p:cNvPr>
          <p:cNvSpPr txBox="1">
            <a:spLocks/>
          </p:cNvSpPr>
          <p:nvPr/>
        </p:nvSpPr>
        <p:spPr>
          <a:xfrm>
            <a:off x="272149" y="0"/>
            <a:ext cx="15328893" cy="1146048"/>
          </a:xfrm>
          <a:prstGeom prst="rect">
            <a:avLst/>
          </a:prstGeom>
        </p:spPr>
        <p:txBody>
          <a:bodyPr/>
          <a:lstStyle>
            <a:lvl1pPr algn="l" defTabSz="1219170" rtl="0" eaLnBrk="1" latinLnBrk="0" hangingPunct="1">
              <a:lnSpc>
                <a:spcPct val="90000"/>
              </a:lnSpc>
              <a:spcBef>
                <a:spcPct val="0"/>
              </a:spcBef>
              <a:buNone/>
              <a:defRPr sz="4400" b="1" kern="1200">
                <a:solidFill>
                  <a:schemeClr val="tx2"/>
                </a:solidFill>
                <a:latin typeface="Arial Black" panose="020B0A04020102020204" pitchFamily="34" charset="0"/>
                <a:ea typeface="+mj-ea"/>
                <a:cs typeface="Arial" panose="020B0604020202020204" pitchFamily="34" charset="0"/>
              </a:defRPr>
            </a:lvl1pPr>
          </a:lstStyle>
          <a:p>
            <a:pPr lvl="0">
              <a:defRPr/>
            </a:pPr>
            <a:r>
              <a:rPr lang="en-GB" sz="3600" b="0" dirty="0"/>
              <a:t>A Call To Action - Building Safely Together </a:t>
            </a:r>
            <a:endParaRPr kumimoji="0" lang="en-GB" sz="3600" b="1" i="0" u="none" strike="noStrike" kern="1200" cap="none" spc="0" normalizeH="0" baseline="0" noProof="0" dirty="0">
              <a:ln>
                <a:noFill/>
              </a:ln>
              <a:solidFill>
                <a:srgbClr val="002D72"/>
              </a:solidFill>
              <a:effectLst/>
              <a:uLnTx/>
              <a:uFillTx/>
              <a:latin typeface="Arial Black" panose="020B0A04020102020204" pitchFamily="34" charset="0"/>
              <a:ea typeface="+mj-ea"/>
              <a:cs typeface="Arial" panose="020B0604020202020204" pitchFamily="34" charset="0"/>
            </a:endParaRPr>
          </a:p>
        </p:txBody>
      </p:sp>
      <p:pic>
        <p:nvPicPr>
          <p:cNvPr id="7" name="Picture 6">
            <a:extLst>
              <a:ext uri="{FF2B5EF4-FFF2-40B4-BE49-F238E27FC236}">
                <a16:creationId xmlns:a16="http://schemas.microsoft.com/office/drawing/2014/main" id="{B9FC3962-2281-EECC-DFB1-5C1F6DAE10A0}"/>
              </a:ext>
            </a:extLst>
          </p:cNvPr>
          <p:cNvPicPr>
            <a:picLocks noChangeAspect="1"/>
          </p:cNvPicPr>
          <p:nvPr/>
        </p:nvPicPr>
        <p:blipFill>
          <a:blip r:embed="rId3"/>
          <a:stretch>
            <a:fillRect/>
          </a:stretch>
        </p:blipFill>
        <p:spPr>
          <a:xfrm>
            <a:off x="4075793" y="663848"/>
            <a:ext cx="8104414" cy="8104414"/>
          </a:xfrm>
          <a:prstGeom prst="rect">
            <a:avLst/>
          </a:prstGeom>
        </p:spPr>
      </p:pic>
    </p:spTree>
    <p:extLst>
      <p:ext uri="{BB962C8B-B14F-4D97-AF65-F5344CB8AC3E}">
        <p14:creationId xmlns:p14="http://schemas.microsoft.com/office/powerpoint/2010/main" val="360426205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00B7BE5-A8A8-7F6A-C7CD-2229A5B64F37}"/>
            </a:ext>
          </a:extLst>
        </p:cNvPr>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D3930A5F-3CA0-0C44-B02D-A8F4656CC741}"/>
              </a:ext>
            </a:extLst>
          </p:cNvPr>
          <p:cNvSpPr>
            <a:spLocks noGrp="1"/>
          </p:cNvSpPr>
          <p:nvPr>
            <p:ph type="sldNum" sz="quarter" idx="4"/>
          </p:nvPr>
        </p:nvSpPr>
        <p:spPr/>
        <p:txBody>
          <a:bodyPr/>
          <a:lstStyle/>
          <a:p>
            <a:fld id="{40FC62D0-A2F2-4BF8-8DAC-E86C11000EC3}" type="slidenum">
              <a:rPr lang="en-GB" smtClean="0"/>
              <a:pPr/>
              <a:t>8</a:t>
            </a:fld>
            <a:endParaRPr lang="en-GB" dirty="0"/>
          </a:p>
        </p:txBody>
      </p:sp>
      <p:sp>
        <p:nvSpPr>
          <p:cNvPr id="4" name="Title 9">
            <a:extLst>
              <a:ext uri="{FF2B5EF4-FFF2-40B4-BE49-F238E27FC236}">
                <a16:creationId xmlns:a16="http://schemas.microsoft.com/office/drawing/2014/main" id="{12478162-0072-0F76-8FD7-2F33260CCC25}"/>
              </a:ext>
            </a:extLst>
          </p:cNvPr>
          <p:cNvSpPr txBox="1">
            <a:spLocks/>
          </p:cNvSpPr>
          <p:nvPr/>
        </p:nvSpPr>
        <p:spPr>
          <a:xfrm>
            <a:off x="419106" y="266920"/>
            <a:ext cx="15419607" cy="1146048"/>
          </a:xfrm>
          <a:prstGeom prst="rect">
            <a:avLst/>
          </a:prstGeom>
        </p:spPr>
        <p:txBody>
          <a:bodyPr/>
          <a:lstStyle>
            <a:lvl1pPr algn="l" defTabSz="1219170" rtl="0" eaLnBrk="1" latinLnBrk="0" hangingPunct="1">
              <a:lnSpc>
                <a:spcPct val="90000"/>
              </a:lnSpc>
              <a:spcBef>
                <a:spcPct val="0"/>
              </a:spcBef>
              <a:buNone/>
              <a:defRPr sz="4400" b="1" kern="1200">
                <a:solidFill>
                  <a:schemeClr val="tx2"/>
                </a:solidFill>
                <a:latin typeface="Arial Black" panose="020B0A04020102020204" pitchFamily="34" charset="0"/>
                <a:ea typeface="+mj-ea"/>
                <a:cs typeface="Arial" panose="020B0604020202020204" pitchFamily="34" charset="0"/>
              </a:defRPr>
            </a:lvl1pPr>
          </a:lstStyle>
          <a:p>
            <a:pPr lvl="0">
              <a:defRPr/>
            </a:pPr>
            <a:r>
              <a:rPr lang="en-US" b="0" dirty="0"/>
              <a:t>EIP159:</a:t>
            </a:r>
          </a:p>
          <a:p>
            <a:pPr lvl="0">
              <a:defRPr/>
            </a:pPr>
            <a:r>
              <a:rPr lang="en-US" b="0" dirty="0"/>
              <a:t>The Pilot Programme: Our Collaborative Testbed</a:t>
            </a:r>
            <a:endParaRPr kumimoji="0" lang="en-GB" sz="4400" b="1" i="0" u="none" strike="noStrike" kern="1200" cap="none" spc="0" normalizeH="0" baseline="0" noProof="0" dirty="0">
              <a:ln>
                <a:noFill/>
              </a:ln>
              <a:solidFill>
                <a:srgbClr val="002D72"/>
              </a:solidFill>
              <a:effectLst/>
              <a:uLnTx/>
              <a:uFillTx/>
              <a:latin typeface="Arial Black" panose="020B0A04020102020204" pitchFamily="34" charset="0"/>
              <a:ea typeface="+mj-ea"/>
              <a:cs typeface="Arial" panose="020B0604020202020204" pitchFamily="34" charset="0"/>
            </a:endParaRPr>
          </a:p>
        </p:txBody>
      </p:sp>
      <p:sp>
        <p:nvSpPr>
          <p:cNvPr id="6" name="Flowchart: Alternate Process 5">
            <a:extLst>
              <a:ext uri="{FF2B5EF4-FFF2-40B4-BE49-F238E27FC236}">
                <a16:creationId xmlns:a16="http://schemas.microsoft.com/office/drawing/2014/main" id="{CA58CCA1-3B1E-82E0-0832-094096009CAD}"/>
              </a:ext>
            </a:extLst>
          </p:cNvPr>
          <p:cNvSpPr/>
          <p:nvPr/>
        </p:nvSpPr>
        <p:spPr>
          <a:xfrm>
            <a:off x="417287" y="2101719"/>
            <a:ext cx="4909401" cy="3250207"/>
          </a:xfrm>
          <a:prstGeom prst="flowChartAlternateProcess">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200" dirty="0"/>
              <a:t>Trial: Select 2-3 distinct technologies for a 12-week pilot on active P2030 sites</a:t>
            </a:r>
            <a:r>
              <a:rPr lang="en-US" dirty="0"/>
              <a:t>.</a:t>
            </a:r>
          </a:p>
        </p:txBody>
      </p:sp>
      <p:sp>
        <p:nvSpPr>
          <p:cNvPr id="8" name="Flowchart: Alternate Process 7">
            <a:extLst>
              <a:ext uri="{FF2B5EF4-FFF2-40B4-BE49-F238E27FC236}">
                <a16:creationId xmlns:a16="http://schemas.microsoft.com/office/drawing/2014/main" id="{48C49A97-DF62-A5F4-3377-8147369B47FE}"/>
              </a:ext>
            </a:extLst>
          </p:cNvPr>
          <p:cNvSpPr/>
          <p:nvPr/>
        </p:nvSpPr>
        <p:spPr>
          <a:xfrm>
            <a:off x="5721775" y="2165908"/>
            <a:ext cx="4909401" cy="3250205"/>
          </a:xfrm>
          <a:prstGeom prst="flowChartAlternateProcess">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200" dirty="0"/>
              <a:t>Analyse: Collaboratively collect data on effectiveness and usability.</a:t>
            </a:r>
          </a:p>
        </p:txBody>
      </p:sp>
      <p:sp>
        <p:nvSpPr>
          <p:cNvPr id="9" name="Flowchart: Alternate Process 8">
            <a:extLst>
              <a:ext uri="{FF2B5EF4-FFF2-40B4-BE49-F238E27FC236}">
                <a16:creationId xmlns:a16="http://schemas.microsoft.com/office/drawing/2014/main" id="{02E9CFBE-DA8E-53E1-4A5E-96F759A0D573}"/>
              </a:ext>
            </a:extLst>
          </p:cNvPr>
          <p:cNvSpPr/>
          <p:nvPr/>
        </p:nvSpPr>
        <p:spPr>
          <a:xfrm>
            <a:off x="11026264" y="2165908"/>
            <a:ext cx="4812449" cy="3186018"/>
          </a:xfrm>
          <a:prstGeom prst="flowChartAlternateProcess">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200" dirty="0"/>
              <a:t>Recommend: Produce a formal report for our Steering Group to drive adoption</a:t>
            </a:r>
            <a:endParaRPr lang="en-GB" sz="3200" dirty="0"/>
          </a:p>
        </p:txBody>
      </p:sp>
    </p:spTree>
    <p:extLst>
      <p:ext uri="{BB962C8B-B14F-4D97-AF65-F5344CB8AC3E}">
        <p14:creationId xmlns:p14="http://schemas.microsoft.com/office/powerpoint/2010/main" val="410028324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78CC6A3B-407A-FA5C-5334-E293C55535BA}"/>
              </a:ext>
            </a:extLst>
          </p:cNvPr>
          <p:cNvSpPr>
            <a:spLocks noGrp="1"/>
          </p:cNvSpPr>
          <p:nvPr>
            <p:ph type="body" sz="quarter" idx="13"/>
          </p:nvPr>
        </p:nvSpPr>
        <p:spPr/>
        <p:txBody>
          <a:bodyPr>
            <a:normAutofit fontScale="92500" lnSpcReduction="10000"/>
          </a:bodyPr>
          <a:lstStyle/>
          <a:p>
            <a:endParaRPr lang="en-GB"/>
          </a:p>
        </p:txBody>
      </p:sp>
      <p:sp>
        <p:nvSpPr>
          <p:cNvPr id="5" name="Text Placeholder 4">
            <a:extLst>
              <a:ext uri="{FF2B5EF4-FFF2-40B4-BE49-F238E27FC236}">
                <a16:creationId xmlns:a16="http://schemas.microsoft.com/office/drawing/2014/main" id="{943DBE30-9AC1-25E5-9EBF-93AFB6376A5C}"/>
              </a:ext>
            </a:extLst>
          </p:cNvPr>
          <p:cNvSpPr>
            <a:spLocks noGrp="1"/>
          </p:cNvSpPr>
          <p:nvPr>
            <p:ph type="body" sz="quarter" idx="18"/>
          </p:nvPr>
        </p:nvSpPr>
        <p:spPr/>
        <p:txBody>
          <a:bodyPr>
            <a:normAutofit fontScale="92500" lnSpcReduction="10000"/>
          </a:bodyPr>
          <a:lstStyle/>
          <a:p>
            <a:endParaRPr lang="en-GB"/>
          </a:p>
        </p:txBody>
      </p:sp>
      <p:sp>
        <p:nvSpPr>
          <p:cNvPr id="6" name="Text Placeholder 5">
            <a:extLst>
              <a:ext uri="{FF2B5EF4-FFF2-40B4-BE49-F238E27FC236}">
                <a16:creationId xmlns:a16="http://schemas.microsoft.com/office/drawing/2014/main" id="{BE229CA9-9F45-84A5-232A-5AD7B495A9CB}"/>
              </a:ext>
            </a:extLst>
          </p:cNvPr>
          <p:cNvSpPr>
            <a:spLocks noGrp="1"/>
          </p:cNvSpPr>
          <p:nvPr>
            <p:ph type="body" sz="quarter" idx="20"/>
          </p:nvPr>
        </p:nvSpPr>
        <p:spPr>
          <a:xfrm>
            <a:off x="5306878" y="4572000"/>
            <a:ext cx="6407327" cy="1075038"/>
          </a:xfrm>
        </p:spPr>
        <p:txBody>
          <a:bodyPr>
            <a:normAutofit fontScale="70000" lnSpcReduction="20000"/>
          </a:bodyPr>
          <a:lstStyle/>
          <a:p>
            <a:r>
              <a:rPr lang="en-US" dirty="0"/>
              <a:t>Matthew King (PPI Working Group Lead): </a:t>
            </a:r>
            <a:r>
              <a:rPr lang="en-US" dirty="0">
                <a:hlinkClick r:id="rId3"/>
              </a:rPr>
              <a:t>mjking@burnsmcd.com</a:t>
            </a:r>
            <a:endParaRPr lang="en-US" dirty="0"/>
          </a:p>
          <a:p>
            <a:r>
              <a:rPr lang="en-US" dirty="0"/>
              <a:t>Simon Stromberg (Innovation </a:t>
            </a:r>
            <a:r>
              <a:rPr lang="en-US" dirty="0" err="1"/>
              <a:t>Dev’t</a:t>
            </a:r>
            <a:r>
              <a:rPr lang="en-US" dirty="0"/>
              <a:t> &amp; Strategy Manager):  </a:t>
            </a:r>
            <a:r>
              <a:rPr lang="en-US" dirty="0">
                <a:hlinkClick r:id="rId4"/>
              </a:rPr>
              <a:t>Simon.Stromberg@sse.com</a:t>
            </a:r>
            <a:endParaRPr lang="en-US" dirty="0"/>
          </a:p>
          <a:p>
            <a:endParaRPr lang="en-US" dirty="0"/>
          </a:p>
          <a:p>
            <a:endParaRPr lang="en-GB" dirty="0"/>
          </a:p>
        </p:txBody>
      </p:sp>
    </p:spTree>
    <p:extLst>
      <p:ext uri="{BB962C8B-B14F-4D97-AF65-F5344CB8AC3E}">
        <p14:creationId xmlns:p14="http://schemas.microsoft.com/office/powerpoint/2010/main" val="280444279"/>
      </p:ext>
    </p:extLst>
  </p:cSld>
  <p:clrMapOvr>
    <a:masterClrMapping/>
  </p:clrMapOvr>
</p:sld>
</file>

<file path=ppt/theme/theme1.xml><?xml version="1.0" encoding="utf-8"?>
<a:theme xmlns:a="http://schemas.openxmlformats.org/drawingml/2006/main" name="Blank Slides">
  <a:themeElements>
    <a:clrScheme name="SSEN Transmission">
      <a:dk1>
        <a:srgbClr val="1D1D1D"/>
      </a:dk1>
      <a:lt1>
        <a:sysClr val="window" lastClr="FFFFFF"/>
      </a:lt1>
      <a:dk2>
        <a:srgbClr val="002D72"/>
      </a:dk2>
      <a:lt2>
        <a:srgbClr val="FFFFFF"/>
      </a:lt2>
      <a:accent1>
        <a:srgbClr val="A2B2C8"/>
      </a:accent1>
      <a:accent2>
        <a:srgbClr val="002D72"/>
      </a:accent2>
      <a:accent3>
        <a:srgbClr val="086778"/>
      </a:accent3>
      <a:accent4>
        <a:srgbClr val="0097A9"/>
      </a:accent4>
      <a:accent5>
        <a:srgbClr val="00003D"/>
      </a:accent5>
      <a:accent6>
        <a:srgbClr val="425563"/>
      </a:accent6>
      <a:hlink>
        <a:srgbClr val="0097A9"/>
      </a:hlink>
      <a:folHlink>
        <a:srgbClr val="4C6C9C"/>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SE_Group_PowerPoint_Template use" id="{E4657FDB-B5CC-4A41-BF6D-183D81AD8D22}" vid="{1F5C7FD9-EB8F-2541-9465-A7ED68755437}"/>
    </a:ext>
  </a:extLst>
</a:theme>
</file>

<file path=ppt/theme/theme2.xml><?xml version="1.0" encoding="utf-8"?>
<a:theme xmlns:a="http://schemas.openxmlformats.org/drawingml/2006/main" name="Text slides - No subheads">
  <a:themeElements>
    <a:clrScheme name="SSEN Transmission">
      <a:dk1>
        <a:srgbClr val="1D1D1D"/>
      </a:dk1>
      <a:lt1>
        <a:sysClr val="window" lastClr="FFFFFF"/>
      </a:lt1>
      <a:dk2>
        <a:srgbClr val="002D72"/>
      </a:dk2>
      <a:lt2>
        <a:srgbClr val="FFFFFF"/>
      </a:lt2>
      <a:accent1>
        <a:srgbClr val="A2B2C8"/>
      </a:accent1>
      <a:accent2>
        <a:srgbClr val="002D72"/>
      </a:accent2>
      <a:accent3>
        <a:srgbClr val="086778"/>
      </a:accent3>
      <a:accent4>
        <a:srgbClr val="0097A9"/>
      </a:accent4>
      <a:accent5>
        <a:srgbClr val="00003D"/>
      </a:accent5>
      <a:accent6>
        <a:srgbClr val="425563"/>
      </a:accent6>
      <a:hlink>
        <a:srgbClr val="0097A9"/>
      </a:hlink>
      <a:folHlink>
        <a:srgbClr val="4C6C9C"/>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SE_Group_PowerPoint_Template use" id="{E4657FDB-B5CC-4A41-BF6D-183D81AD8D22}" vid="{1F5C7FD9-EB8F-2541-9465-A7ED68755437}"/>
    </a:ext>
  </a:extLst>
</a:theme>
</file>

<file path=ppt/theme/theme3.xml><?xml version="1.0" encoding="utf-8"?>
<a:theme xmlns:a="http://schemas.openxmlformats.org/drawingml/2006/main" name="Text slides - subheads">
  <a:themeElements>
    <a:clrScheme name="SSEN Transmission">
      <a:dk1>
        <a:srgbClr val="1D1D1D"/>
      </a:dk1>
      <a:lt1>
        <a:sysClr val="window" lastClr="FFFFFF"/>
      </a:lt1>
      <a:dk2>
        <a:srgbClr val="002D72"/>
      </a:dk2>
      <a:lt2>
        <a:srgbClr val="FFFFFF"/>
      </a:lt2>
      <a:accent1>
        <a:srgbClr val="A2B2C8"/>
      </a:accent1>
      <a:accent2>
        <a:srgbClr val="002D72"/>
      </a:accent2>
      <a:accent3>
        <a:srgbClr val="086778"/>
      </a:accent3>
      <a:accent4>
        <a:srgbClr val="0097A9"/>
      </a:accent4>
      <a:accent5>
        <a:srgbClr val="00003D"/>
      </a:accent5>
      <a:accent6>
        <a:srgbClr val="425563"/>
      </a:accent6>
      <a:hlink>
        <a:srgbClr val="0097A9"/>
      </a:hlink>
      <a:folHlink>
        <a:srgbClr val="4C6C9C"/>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SE_Group_PowerPoint_Template use" id="{E4657FDB-B5CC-4A41-BF6D-183D81AD8D22}" vid="{1F5C7FD9-EB8F-2541-9465-A7ED68755437}"/>
    </a:ext>
  </a:extLst>
</a:theme>
</file>

<file path=ppt/theme/theme4.xml><?xml version="1.0" encoding="utf-8"?>
<a:theme xmlns:a="http://schemas.openxmlformats.org/drawingml/2006/main" name="1_Dividers, quotes and other">
  <a:themeElements>
    <a:clrScheme name="SSEN Transmission">
      <a:dk1>
        <a:srgbClr val="1D1D1D"/>
      </a:dk1>
      <a:lt1>
        <a:sysClr val="window" lastClr="FFFFFF"/>
      </a:lt1>
      <a:dk2>
        <a:srgbClr val="002D72"/>
      </a:dk2>
      <a:lt2>
        <a:srgbClr val="FFFFFF"/>
      </a:lt2>
      <a:accent1>
        <a:srgbClr val="A2B2C8"/>
      </a:accent1>
      <a:accent2>
        <a:srgbClr val="002D72"/>
      </a:accent2>
      <a:accent3>
        <a:srgbClr val="086778"/>
      </a:accent3>
      <a:accent4>
        <a:srgbClr val="0097A9"/>
      </a:accent4>
      <a:accent5>
        <a:srgbClr val="00003D"/>
      </a:accent5>
      <a:accent6>
        <a:srgbClr val="425563"/>
      </a:accent6>
      <a:hlink>
        <a:srgbClr val="0097A9"/>
      </a:hlink>
      <a:folHlink>
        <a:srgbClr val="4C6C9C"/>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SE_Group_PowerPoint_Template use" id="{E4657FDB-B5CC-4A41-BF6D-183D81AD8D22}" vid="{1F5C7FD9-EB8F-2541-9465-A7ED68755437}"/>
    </a:ext>
  </a:extLst>
</a:theme>
</file>

<file path=ppt/theme/theme5.xml><?xml version="1.0" encoding="utf-8"?>
<a:theme xmlns:a="http://schemas.openxmlformats.org/drawingml/2006/main" name="Cover slides">
  <a:themeElements>
    <a:clrScheme name="SSEN Transmission">
      <a:dk1>
        <a:srgbClr val="1D1D1D"/>
      </a:dk1>
      <a:lt1>
        <a:sysClr val="window" lastClr="FFFFFF"/>
      </a:lt1>
      <a:dk2>
        <a:srgbClr val="002D72"/>
      </a:dk2>
      <a:lt2>
        <a:srgbClr val="FFFFFF"/>
      </a:lt2>
      <a:accent1>
        <a:srgbClr val="A2B2C8"/>
      </a:accent1>
      <a:accent2>
        <a:srgbClr val="002D72"/>
      </a:accent2>
      <a:accent3>
        <a:srgbClr val="086778"/>
      </a:accent3>
      <a:accent4>
        <a:srgbClr val="0097A9"/>
      </a:accent4>
      <a:accent5>
        <a:srgbClr val="00003D"/>
      </a:accent5>
      <a:accent6>
        <a:srgbClr val="425563"/>
      </a:accent6>
      <a:hlink>
        <a:srgbClr val="0097A9"/>
      </a:hlink>
      <a:folHlink>
        <a:srgbClr val="4C6C9C"/>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SE_Group_PowerPoint_Template use" id="{E4657FDB-B5CC-4A41-BF6D-183D81AD8D22}" vid="{1F5C7FD9-EB8F-2541-9465-A7ED68755437}"/>
    </a:ext>
  </a:extLst>
</a:theme>
</file>

<file path=ppt/theme/theme6.xml><?xml version="1.0" encoding="utf-8"?>
<a:theme xmlns:a="http://schemas.openxmlformats.org/drawingml/2006/main" name="Cover with Classification">
  <a:themeElements>
    <a:clrScheme name="SSEN Transmission">
      <a:dk1>
        <a:srgbClr val="1D1D1D"/>
      </a:dk1>
      <a:lt1>
        <a:sysClr val="window" lastClr="FFFFFF"/>
      </a:lt1>
      <a:dk2>
        <a:srgbClr val="002D72"/>
      </a:dk2>
      <a:lt2>
        <a:srgbClr val="FFFFFF"/>
      </a:lt2>
      <a:accent1>
        <a:srgbClr val="A2B2C8"/>
      </a:accent1>
      <a:accent2>
        <a:srgbClr val="002D72"/>
      </a:accent2>
      <a:accent3>
        <a:srgbClr val="086778"/>
      </a:accent3>
      <a:accent4>
        <a:srgbClr val="0097A9"/>
      </a:accent4>
      <a:accent5>
        <a:srgbClr val="00003D"/>
      </a:accent5>
      <a:accent6>
        <a:srgbClr val="425563"/>
      </a:accent6>
      <a:hlink>
        <a:srgbClr val="0097A9"/>
      </a:hlink>
      <a:folHlink>
        <a:srgbClr val="4C6C9C"/>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SE_Group_PowerPoint_Template use" id="{E4657FDB-B5CC-4A41-BF6D-183D81AD8D22}" vid="{1F5C7FD9-EB8F-2541-9465-A7ED68755437}"/>
    </a:ext>
  </a:ext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8.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webextensions/_rels/taskpanes.xml.rels><?xml version="1.0" encoding="UTF-8" standalone="yes"?>
<Relationships xmlns="http://schemas.openxmlformats.org/package/2006/relationships"><Relationship Id="rId1" Type="http://schemas.microsoft.com/office/2011/relationships/webextension" Target="webextension1.xml"/></Relationships>
</file>

<file path=ppt/webextensions/taskpanes.xml><?xml version="1.0" encoding="utf-8"?>
<wetp:taskpanes xmlns:wetp="http://schemas.microsoft.com/office/webextensions/taskpanes/2010/11">
  <wetp:taskpane dockstate="right" visibility="0" width="525" row="1">
    <wetp:webextensionref xmlns:r="http://schemas.openxmlformats.org/officeDocument/2006/relationships" r:id="rId1"/>
  </wetp:taskpane>
</wetp:taskpanes>
</file>

<file path=ppt/webextensions/webextension1.xml><?xml version="1.0" encoding="utf-8"?>
<we:webextension xmlns:we="http://schemas.microsoft.com/office/webextensions/webextension/2010/11" id="{300C36BD-88D1-42B9-B519-B09382ADEDF7}">
  <we:reference id="wa104038830" version="1.0.0.3" store="en-US" storeType="OMEX"/>
  <we:alternateReferences>
    <we:reference id="wa104038830" version="1.0.0.3" store="wa104038830" storeType="OMEX"/>
  </we:alternateReferences>
  <we:properties/>
  <we:bindings/>
  <we:snapshot xmlns:r="http://schemas.openxmlformats.org/officeDocument/2006/relationships"/>
</we:webextension>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C525707E204BC340BF88FF0D7A5C2424" ma:contentTypeVersion="21" ma:contentTypeDescription="Create a new document." ma:contentTypeScope="" ma:versionID="9650447f1a82810fc3cc86bd31867187">
  <xsd:schema xmlns:xsd="http://www.w3.org/2001/XMLSchema" xmlns:xs="http://www.w3.org/2001/XMLSchema" xmlns:p="http://schemas.microsoft.com/office/2006/metadata/properties" xmlns:ns1="http://schemas.microsoft.com/sharepoint/v3" xmlns:ns2="82d8308b-1ccd-4e86-88db-ce04f268e70f" xmlns:ns3="fe09a253-875f-4015-b6e7-382cc2db25a9" targetNamespace="http://schemas.microsoft.com/office/2006/metadata/properties" ma:root="true" ma:fieldsID="1597da5c29ad3b8be1244f65582a3ae0" ns1:_="" ns2:_="" ns3:_="">
    <xsd:import namespace="http://schemas.microsoft.com/sharepoint/v3"/>
    <xsd:import namespace="82d8308b-1ccd-4e86-88db-ce04f268e70f"/>
    <xsd:import namespace="fe09a253-875f-4015-b6e7-382cc2db25a9"/>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3:SharedWithUsers" minOccurs="0"/>
                <xsd:element ref="ns3:SharedWithDetails" minOccurs="0"/>
                <xsd:element ref="ns2:MediaServiceAutoTags" minOccurs="0"/>
                <xsd:element ref="ns2:MediaServiceOCR" minOccurs="0"/>
                <xsd:element ref="ns2:MediaServiceGenerationTime" minOccurs="0"/>
                <xsd:element ref="ns2:MediaServiceEventHashCode" minOccurs="0"/>
                <xsd:element ref="ns1:_ip_UnifiedCompliancePolicyProperties" minOccurs="0"/>
                <xsd:element ref="ns1:_ip_UnifiedCompliancePolicyUIAction" minOccurs="0"/>
                <xsd:element ref="ns2:MediaServiceDateTaken" minOccurs="0"/>
                <xsd:element ref="ns2:MediaServiceLocation" minOccurs="0"/>
                <xsd:element ref="ns2:MediaLengthInSeconds" minOccurs="0"/>
                <xsd:element ref="ns2:lcf76f155ced4ddcb4097134ff3c332f" minOccurs="0"/>
                <xsd:element ref="ns3:TaxCatchAll" minOccurs="0"/>
                <xsd:element ref="ns2:MediaServiceObjectDetectorVersions" minOccurs="0"/>
                <xsd:element ref="ns2:MediaServiceSearchProperties" minOccurs="0"/>
                <xsd:element ref="ns2: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18" nillable="true" ma:displayName="Unified Compliance Policy Properties" ma:hidden="true" ma:internalName="_ip_UnifiedCompliancePolicyProperties">
      <xsd:simpleType>
        <xsd:restriction base="dms:Note"/>
      </xsd:simpleType>
    </xsd:element>
    <xsd:element name="_ip_UnifiedCompliancePolicyUIAction" ma:index="19"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82d8308b-1ccd-4e86-88db-ce04f268e70f"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4" nillable="true" ma:displayName="Tags" ma:internalName="MediaServiceAutoTags"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DateTaken" ma:index="20" nillable="true" ma:displayName="MediaServiceDateTaken" ma:hidden="true" ma:internalName="MediaServiceDateTaken" ma:readOnly="true">
      <xsd:simpleType>
        <xsd:restriction base="dms:Text"/>
      </xsd:simpleType>
    </xsd:element>
    <xsd:element name="MediaServiceLocation" ma:index="21" nillable="true" ma:displayName="Location" ma:internalName="MediaServiceLocation" ma:readOnly="true">
      <xsd:simpleType>
        <xsd:restriction base="dms:Text"/>
      </xsd:simpleType>
    </xsd:element>
    <xsd:element name="MediaLengthInSeconds" ma:index="22" nillable="true" ma:displayName="MediaLengthInSeconds" ma:hidden="true" ma:internalName="MediaLengthInSeconds" ma:readOnly="true">
      <xsd:simpleType>
        <xsd:restriction base="dms:Unknown"/>
      </xsd:simpleType>
    </xsd:element>
    <xsd:element name="lcf76f155ced4ddcb4097134ff3c332f" ma:index="24" nillable="true" ma:taxonomy="true" ma:internalName="lcf76f155ced4ddcb4097134ff3c332f" ma:taxonomyFieldName="MediaServiceImageTags" ma:displayName="Image Tags" ma:readOnly="false" ma:fieldId="{5cf76f15-5ced-4ddc-b409-7134ff3c332f}" ma:taxonomyMulti="true" ma:sspId="b0fa5b73-c91b-4169-bfc8-b85bc92a6461"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6" nillable="true" ma:displayName="MediaServiceObjectDetectorVersions" ma:hidden="true" ma:indexed="true" ma:internalName="MediaServiceObjectDetectorVersions" ma:readOnly="true">
      <xsd:simpleType>
        <xsd:restriction base="dms:Text"/>
      </xsd:simpleType>
    </xsd:element>
    <xsd:element name="MediaServiceSearchProperties" ma:index="27" nillable="true" ma:displayName="MediaServiceSearchProperties" ma:hidden="true" ma:internalName="MediaServiceSearchProperties" ma:readOnly="true">
      <xsd:simpleType>
        <xsd:restriction base="dms:Note"/>
      </xsd:simpleType>
    </xsd:element>
    <xsd:element name="MediaServiceBillingMetadata" ma:index="28" nillable="true" ma:displayName="MediaServiceBillingMetadata" ma:hidden="true" ma:internalName="MediaServiceBilling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fe09a253-875f-4015-b6e7-382cc2db25a9"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element name="TaxCatchAll" ma:index="25" nillable="true" ma:displayName="Taxonomy Catch All Column" ma:hidden="true" ma:list="{daa09d00-3d03-4c9e-989b-6818d0805ff9}" ma:internalName="TaxCatchAll" ma:showField="CatchAllData" ma:web="fe09a253-875f-4015-b6e7-382cc2db25a9">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axCatchAll xmlns="fe09a253-875f-4015-b6e7-382cc2db25a9" xsi:nil="true"/>
    <lcf76f155ced4ddcb4097134ff3c332f xmlns="82d8308b-1ccd-4e86-88db-ce04f268e70f">
      <Terms xmlns="http://schemas.microsoft.com/office/infopath/2007/PartnerControls"/>
    </lcf76f155ced4ddcb4097134ff3c332f>
    <_ip_UnifiedCompliancePolicyUIAction xmlns="http://schemas.microsoft.com/sharepoint/v3" xsi:nil="true"/>
    <_ip_UnifiedCompliancePolicyProperties xmlns="http://schemas.microsoft.com/sharepoint/v3" xsi:nil="true"/>
  </documentManagement>
</p:properties>
</file>

<file path=customXml/itemProps1.xml><?xml version="1.0" encoding="utf-8"?>
<ds:datastoreItem xmlns:ds="http://schemas.openxmlformats.org/officeDocument/2006/customXml" ds:itemID="{0CC7EBCC-7FD1-42A3-9C22-547538FC542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82d8308b-1ccd-4e86-88db-ce04f268e70f"/>
    <ds:schemaRef ds:uri="fe09a253-875f-4015-b6e7-382cc2db25a9"/>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40C26788-4DC2-436E-8A96-8EFF94E1844A}">
  <ds:schemaRefs>
    <ds:schemaRef ds:uri="http://schemas.microsoft.com/sharepoint/v3/contenttype/forms"/>
  </ds:schemaRefs>
</ds:datastoreItem>
</file>

<file path=customXml/itemProps3.xml><?xml version="1.0" encoding="utf-8"?>
<ds:datastoreItem xmlns:ds="http://schemas.openxmlformats.org/officeDocument/2006/customXml" ds:itemID="{6FF5F813-550E-4BB5-ADE3-752FACD4D223}">
  <ds:schemaRefs>
    <ds:schemaRef ds:uri="07241c38-3b7f-423d-b047-14d571b9ba53"/>
    <ds:schemaRef ds:uri="b7b64f94-b4d2-411c-941a-77b38c8edb1f"/>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 ds:uri="fe09a253-875f-4015-b6e7-382cc2db25a9"/>
    <ds:schemaRef ds:uri="82d8308b-1ccd-4e86-88db-ce04f268e70f"/>
    <ds:schemaRef ds:uri="http://schemas.microsoft.com/sharepoint/v3"/>
  </ds:schemaRefs>
</ds:datastoreItem>
</file>

<file path=docProps/app.xml><?xml version="1.0" encoding="utf-8"?>
<Properties xmlns="http://schemas.openxmlformats.org/officeDocument/2006/extended-properties" xmlns:vt="http://schemas.openxmlformats.org/officeDocument/2006/docPropsVTypes">
  <Template>SSE Master Slide</Template>
  <TotalTime>0</TotalTime>
  <Words>1060</Words>
  <Application>Microsoft Office PowerPoint</Application>
  <PresentationFormat>Custom</PresentationFormat>
  <Paragraphs>72</Paragraphs>
  <Slides>9</Slides>
  <Notes>9</Notes>
  <HiddenSlides>0</HiddenSlides>
  <MMClips>0</MMClips>
  <ScaleCrop>false</ScaleCrop>
  <HeadingPairs>
    <vt:vector size="6" baseType="variant">
      <vt:variant>
        <vt:lpstr>Fonts Used</vt:lpstr>
      </vt:variant>
      <vt:variant>
        <vt:i4>5</vt:i4>
      </vt:variant>
      <vt:variant>
        <vt:lpstr>Theme</vt:lpstr>
      </vt:variant>
      <vt:variant>
        <vt:i4>6</vt:i4>
      </vt:variant>
      <vt:variant>
        <vt:lpstr>Slide Titles</vt:lpstr>
      </vt:variant>
      <vt:variant>
        <vt:i4>9</vt:i4>
      </vt:variant>
    </vt:vector>
  </HeadingPairs>
  <TitlesOfParts>
    <vt:vector size="20" baseType="lpstr">
      <vt:lpstr>Aptos</vt:lpstr>
      <vt:lpstr>Arial</vt:lpstr>
      <vt:lpstr>Arial Black</vt:lpstr>
      <vt:lpstr>Calibri</vt:lpstr>
      <vt:lpstr>Wingdings</vt:lpstr>
      <vt:lpstr>Blank Slides</vt:lpstr>
      <vt:lpstr>Text slides - No subheads</vt:lpstr>
      <vt:lpstr>Text slides - subheads</vt:lpstr>
      <vt:lpstr>1_Dividers, quotes and other</vt:lpstr>
      <vt:lpstr>Cover slides</vt:lpstr>
      <vt:lpstr>Cover with Classification</vt:lpstr>
      <vt:lpstr>EIP159_Accelerating the Adoption of People-Plant Interface (PPI) Safety Technology in Major Infrastructure Projects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Wong, Stephen</dc:creator>
  <cp:lastModifiedBy>Valli Begani</cp:lastModifiedBy>
  <cp:revision>6</cp:revision>
  <dcterms:created xsi:type="dcterms:W3CDTF">2020-09-14T13:57:51Z</dcterms:created>
  <dcterms:modified xsi:type="dcterms:W3CDTF">2026-02-11T20:50:20Z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2020-01-15T00:00:00Z</vt:filetime>
  </property>
  <property fmtid="{D5CDD505-2E9C-101B-9397-08002B2CF9AE}" pid="3" name="Creator">
    <vt:lpwstr>Adobe InDesign 15.0 (Macintosh)</vt:lpwstr>
  </property>
  <property fmtid="{D5CDD505-2E9C-101B-9397-08002B2CF9AE}" pid="4" name="LastSaved">
    <vt:filetime>2020-01-15T00:00:00Z</vt:filetime>
  </property>
  <property fmtid="{D5CDD505-2E9C-101B-9397-08002B2CF9AE}" pid="5" name="ContentTypeId">
    <vt:lpwstr>0x010100C525707E204BC340BF88FF0D7A5C2424</vt:lpwstr>
  </property>
  <property fmtid="{D5CDD505-2E9C-101B-9397-08002B2CF9AE}" pid="6" name="MediaServiceImageTags">
    <vt:lpwstr/>
  </property>
  <property fmtid="{D5CDD505-2E9C-101B-9397-08002B2CF9AE}" pid="7" name="MSIP_Label_4bbdab50-b622-4a89-b2f3-2dc9b27fe77a_Enabled">
    <vt:lpwstr>true</vt:lpwstr>
  </property>
  <property fmtid="{D5CDD505-2E9C-101B-9397-08002B2CF9AE}" pid="8" name="MSIP_Label_4bbdab50-b622-4a89-b2f3-2dc9b27fe77a_SetDate">
    <vt:lpwstr>2024-07-12T13:31:51Z</vt:lpwstr>
  </property>
  <property fmtid="{D5CDD505-2E9C-101B-9397-08002B2CF9AE}" pid="9" name="MSIP_Label_4bbdab50-b622-4a89-b2f3-2dc9b27fe77a_Method">
    <vt:lpwstr>Privileged</vt:lpwstr>
  </property>
  <property fmtid="{D5CDD505-2E9C-101B-9397-08002B2CF9AE}" pid="10" name="MSIP_Label_4bbdab50-b622-4a89-b2f3-2dc9b27fe77a_Name">
    <vt:lpwstr>4bbdab50-b622-4a89-b2f3-2dc9b27fe77a</vt:lpwstr>
  </property>
  <property fmtid="{D5CDD505-2E9C-101B-9397-08002B2CF9AE}" pid="11" name="MSIP_Label_4bbdab50-b622-4a89-b2f3-2dc9b27fe77a_SiteId">
    <vt:lpwstr>953b0f83-1ce6-45c3-82c9-1d847e372339</vt:lpwstr>
  </property>
  <property fmtid="{D5CDD505-2E9C-101B-9397-08002B2CF9AE}" pid="12" name="MSIP_Label_4bbdab50-b622-4a89-b2f3-2dc9b27fe77a_ActionId">
    <vt:lpwstr>8a7c5d1d-f3e3-49a8-8f5d-9029938f44da</vt:lpwstr>
  </property>
  <property fmtid="{D5CDD505-2E9C-101B-9397-08002B2CF9AE}" pid="13" name="MSIP_Label_4bbdab50-b622-4a89-b2f3-2dc9b27fe77a_ContentBits">
    <vt:lpwstr>0</vt:lpwstr>
  </property>
</Properties>
</file>