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7_66471845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336461-5BA9-AB85-FE72-451EEA7C45B6}" name="Amy Oswin - Innovate UK UKRI" initials="AU" userId="S::amy.oswin@iuk.ukri.org::b21cff2c-5cbc-4758-a48e-eeec78cc0ec7" providerId="AD"/>
  <p188:author id="{F74244C7-8875-1412-FF4D-53EC6DE8EE7F}" name="Sonya Harris - Innovate UK UKRI" initials="SHIUU" userId="S::Sonya.Harris@iuk.ukri.org::0afde2e7-fe6a-49c3-9c81-d0899563cf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0B347-4185-34BB-2788-AFAB113E8117}" v="3" dt="2023-08-16T08:58:34.736"/>
    <p1510:client id="{A5089E80-5E68-47CD-9E73-0273C3464142}" v="10" dt="2023-08-10T14:29:49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Oswin - Innovate UK UKRI" userId="S::amy.oswin@iuk.ukri.org::b21cff2c-5cbc-4758-a48e-eeec78cc0ec7" providerId="AD" clId="Web-{5600B347-4185-34BB-2788-AFAB113E8117}"/>
    <pc:docChg chg="mod modSld">
      <pc:chgData name="Amy Oswin - Innovate UK UKRI" userId="S::amy.oswin@iuk.ukri.org::b21cff2c-5cbc-4758-a48e-eeec78cc0ec7" providerId="AD" clId="Web-{5600B347-4185-34BB-2788-AFAB113E8117}" dt="2023-08-16T08:58:34.736" v="2"/>
      <pc:docMkLst>
        <pc:docMk/>
      </pc:docMkLst>
      <pc:sldChg chg="modSp addCm">
        <pc:chgData name="Amy Oswin - Innovate UK UKRI" userId="S::amy.oswin@iuk.ukri.org::b21cff2c-5cbc-4758-a48e-eeec78cc0ec7" providerId="AD" clId="Web-{5600B347-4185-34BB-2788-AFAB113E8117}" dt="2023-08-16T08:58:34.736" v="2"/>
        <pc:sldMkLst>
          <pc:docMk/>
          <pc:sldMk cId="1715935301" sldId="263"/>
        </pc:sldMkLst>
        <pc:spChg chg="mod">
          <ac:chgData name="Amy Oswin - Innovate UK UKRI" userId="S::amy.oswin@iuk.ukri.org::b21cff2c-5cbc-4758-a48e-eeec78cc0ec7" providerId="AD" clId="Web-{5600B347-4185-34BB-2788-AFAB113E8117}" dt="2023-08-16T08:57:20.983" v="0" actId="14100"/>
          <ac:spMkLst>
            <pc:docMk/>
            <pc:sldMk cId="1715935301" sldId="263"/>
            <ac:spMk id="20" creationId="{5840A88B-E1B8-4066-B3C9-251BCC0AF7F9}"/>
          </ac:spMkLst>
        </pc:spChg>
      </pc:sldChg>
    </pc:docChg>
  </pc:docChgLst>
  <pc:docChgLst>
    <pc:chgData name="Sonya Harris - Innovate UK UKRI" userId="0afde2e7-fe6a-49c3-9c81-d0899563cf0a" providerId="ADAL" clId="{A5089E80-5E68-47CD-9E73-0273C3464142}"/>
    <pc:docChg chg="custSel modSld">
      <pc:chgData name="Sonya Harris - Innovate UK UKRI" userId="0afde2e7-fe6a-49c3-9c81-d0899563cf0a" providerId="ADAL" clId="{A5089E80-5E68-47CD-9E73-0273C3464142}" dt="2023-08-16T10:19:32.952" v="1170" actId="1037"/>
      <pc:docMkLst>
        <pc:docMk/>
      </pc:docMkLst>
      <pc:sldChg chg="addSp delSp modSp mod addCm modCm">
        <pc:chgData name="Sonya Harris - Innovate UK UKRI" userId="0afde2e7-fe6a-49c3-9c81-d0899563cf0a" providerId="ADAL" clId="{A5089E80-5E68-47CD-9E73-0273C3464142}" dt="2023-08-16T10:19:32.952" v="1170" actId="1037"/>
        <pc:sldMkLst>
          <pc:docMk/>
          <pc:sldMk cId="1715935301" sldId="263"/>
        </pc:sldMkLst>
        <pc:spChg chg="mod">
          <ac:chgData name="Sonya Harris - Innovate UK UKRI" userId="0afde2e7-fe6a-49c3-9c81-d0899563cf0a" providerId="ADAL" clId="{A5089E80-5E68-47CD-9E73-0273C3464142}" dt="2023-08-16T10:19:02.951" v="1126" actId="1037"/>
          <ac:spMkLst>
            <pc:docMk/>
            <pc:sldMk cId="1715935301" sldId="263"/>
            <ac:spMk id="4" creationId="{2EDC7CBD-E1EC-4292-AFA0-39757C26EE3E}"/>
          </ac:spMkLst>
        </pc:spChg>
        <pc:spChg chg="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5" creationId="{9DB1E5C0-04E4-41CC-92AF-3BD24EC7BC42}"/>
          </ac:spMkLst>
        </pc:spChg>
        <pc:spChg chg="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20" creationId="{5840A88B-E1B8-4066-B3C9-251BCC0AF7F9}"/>
          </ac:spMkLst>
        </pc:spChg>
        <pc:spChg chg="add mod">
          <ac:chgData name="Sonya Harris - Innovate UK UKRI" userId="0afde2e7-fe6a-49c3-9c81-d0899563cf0a" providerId="ADAL" clId="{A5089E80-5E68-47CD-9E73-0273C3464142}" dt="2023-08-15T14:16:47.645" v="1034" actId="1035"/>
          <ac:spMkLst>
            <pc:docMk/>
            <pc:sldMk cId="1715935301" sldId="263"/>
            <ac:spMk id="30" creationId="{FA930838-59E8-4D34-B488-1747975B89AF}"/>
          </ac:spMkLst>
        </pc:spChg>
        <pc:spChg chg="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33" creationId="{8A616D73-EFF0-44DA-8C7B-3BA035C4F1BD}"/>
          </ac:spMkLst>
        </pc:spChg>
        <pc:spChg chg="mod">
          <ac:chgData name="Sonya Harris - Innovate UK UKRI" userId="0afde2e7-fe6a-49c3-9c81-d0899563cf0a" providerId="ADAL" clId="{A5089E80-5E68-47CD-9E73-0273C3464142}" dt="2023-08-16T10:19:15.431" v="1145" actId="1037"/>
          <ac:spMkLst>
            <pc:docMk/>
            <pc:sldMk cId="1715935301" sldId="263"/>
            <ac:spMk id="41" creationId="{D7D188EE-1485-4C3F-B24D-73B4FF6214D0}"/>
          </ac:spMkLst>
        </pc:spChg>
        <pc:spChg chg="mod">
          <ac:chgData name="Sonya Harris - Innovate UK UKRI" userId="0afde2e7-fe6a-49c3-9c81-d0899563cf0a" providerId="ADAL" clId="{A5089E80-5E68-47CD-9E73-0273C3464142}" dt="2023-08-16T10:19:32.952" v="1170" actId="1037"/>
          <ac:spMkLst>
            <pc:docMk/>
            <pc:sldMk cId="1715935301" sldId="263"/>
            <ac:spMk id="42" creationId="{63688FFA-6F47-40F5-81A0-81A218EEE19A}"/>
          </ac:spMkLst>
        </pc:spChg>
        <pc:spChg chg="add del">
          <ac:chgData name="Sonya Harris - Innovate UK UKRI" userId="0afde2e7-fe6a-49c3-9c81-d0899563cf0a" providerId="ADAL" clId="{A5089E80-5E68-47CD-9E73-0273C3464142}" dt="2023-08-10T14:51:46.943" v="644" actId="478"/>
          <ac:spMkLst>
            <pc:docMk/>
            <pc:sldMk cId="1715935301" sldId="263"/>
            <ac:spMk id="43" creationId="{EB42683A-A5EF-41CA-B942-81C53A7F9C59}"/>
          </ac:spMkLst>
        </pc:spChg>
        <pc:spChg chg="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44" creationId="{C14A311F-202E-4932-A463-FF2E7DDAC946}"/>
          </ac:spMkLst>
        </pc:spChg>
        <pc:spChg chg="add 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45" creationId="{9CA14895-16D2-4356-B9F2-80A805E38A3B}"/>
          </ac:spMkLst>
        </pc:spChg>
        <pc:spChg chg="add 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46" creationId="{1DC31BE0-B4DA-4411-95CD-9EC2833BABB2}"/>
          </ac:spMkLst>
        </pc:spChg>
        <pc:spChg chg="add 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47" creationId="{849DB563-B063-466F-B7FE-C5841AC9B2EA}"/>
          </ac:spMkLst>
        </pc:spChg>
        <pc:spChg chg="mod">
          <ac:chgData name="Sonya Harris - Innovate UK UKRI" userId="0afde2e7-fe6a-49c3-9c81-d0899563cf0a" providerId="ADAL" clId="{A5089E80-5E68-47CD-9E73-0273C3464142}" dt="2023-08-10T14:28:15.734" v="587"/>
          <ac:spMkLst>
            <pc:docMk/>
            <pc:sldMk cId="1715935301" sldId="263"/>
            <ac:spMk id="58" creationId="{33168F23-0596-4EC6-95CF-934DF697336E}"/>
          </ac:spMkLst>
        </pc:spChg>
        <pc:spChg chg="mod">
          <ac:chgData name="Sonya Harris - Innovate UK UKRI" userId="0afde2e7-fe6a-49c3-9c81-d0899563cf0a" providerId="ADAL" clId="{A5089E80-5E68-47CD-9E73-0273C3464142}" dt="2023-08-10T14:28:15.734" v="587"/>
          <ac:spMkLst>
            <pc:docMk/>
            <pc:sldMk cId="1715935301" sldId="263"/>
            <ac:spMk id="59" creationId="{09E7AAA1-D614-4435-B986-8D75F89BBD4F}"/>
          </ac:spMkLst>
        </pc:spChg>
        <pc:spChg chg="add mod">
          <ac:chgData name="Sonya Harris - Innovate UK UKRI" userId="0afde2e7-fe6a-49c3-9c81-d0899563cf0a" providerId="ADAL" clId="{A5089E80-5E68-47CD-9E73-0273C3464142}" dt="2023-08-16T10:19:22.695" v="1162" actId="1038"/>
          <ac:spMkLst>
            <pc:docMk/>
            <pc:sldMk cId="1715935301" sldId="263"/>
            <ac:spMk id="60" creationId="{5693B77E-3E5C-4229-A6B3-D3897B94EC2D}"/>
          </ac:spMkLst>
        </pc:spChg>
        <pc:spChg chg="mod">
          <ac:chgData name="Sonya Harris - Innovate UK UKRI" userId="0afde2e7-fe6a-49c3-9c81-d0899563cf0a" providerId="ADAL" clId="{A5089E80-5E68-47CD-9E73-0273C3464142}" dt="2023-08-10T14:28:51.046" v="612"/>
          <ac:spMkLst>
            <pc:docMk/>
            <pc:sldMk cId="1715935301" sldId="263"/>
            <ac:spMk id="63" creationId="{5D145C45-D289-4643-9D15-74464E8FC197}"/>
          </ac:spMkLst>
        </pc:spChg>
        <pc:spChg chg="mod">
          <ac:chgData name="Sonya Harris - Innovate UK UKRI" userId="0afde2e7-fe6a-49c3-9c81-d0899563cf0a" providerId="ADAL" clId="{A5089E80-5E68-47CD-9E73-0273C3464142}" dt="2023-08-10T14:28:51.046" v="612"/>
          <ac:spMkLst>
            <pc:docMk/>
            <pc:sldMk cId="1715935301" sldId="263"/>
            <ac:spMk id="66" creationId="{598A63B9-3B97-486F-B006-144E6122C3AA}"/>
          </ac:spMkLst>
        </pc:spChg>
        <pc:spChg chg="add mod">
          <ac:chgData name="Sonya Harris - Innovate UK UKRI" userId="0afde2e7-fe6a-49c3-9c81-d0899563cf0a" providerId="ADAL" clId="{A5089E80-5E68-47CD-9E73-0273C3464142}" dt="2023-08-16T09:04:29.270" v="1080" actId="14100"/>
          <ac:spMkLst>
            <pc:docMk/>
            <pc:sldMk cId="1715935301" sldId="263"/>
            <ac:spMk id="67" creationId="{B780DA16-88E1-40AE-A7BD-B916D14A9BB4}"/>
          </ac:spMkLst>
        </pc:spChg>
        <pc:spChg chg="mod">
          <ac:chgData name="Sonya Harris - Innovate UK UKRI" userId="0afde2e7-fe6a-49c3-9c81-d0899563cf0a" providerId="ADAL" clId="{A5089E80-5E68-47CD-9E73-0273C3464142}" dt="2023-08-10T14:29:49.410" v="621"/>
          <ac:spMkLst>
            <pc:docMk/>
            <pc:sldMk cId="1715935301" sldId="263"/>
            <ac:spMk id="69" creationId="{62A12C76-78F9-4584-B2E9-4E51F061D3BC}"/>
          </ac:spMkLst>
        </pc:spChg>
        <pc:spChg chg="mod">
          <ac:chgData name="Sonya Harris - Innovate UK UKRI" userId="0afde2e7-fe6a-49c3-9c81-d0899563cf0a" providerId="ADAL" clId="{A5089E80-5E68-47CD-9E73-0273C3464142}" dt="2023-08-10T14:29:49.410" v="621"/>
          <ac:spMkLst>
            <pc:docMk/>
            <pc:sldMk cId="1715935301" sldId="263"/>
            <ac:spMk id="70" creationId="{7F23A194-3164-4113-A704-579887897287}"/>
          </ac:spMkLst>
        </pc:spChg>
        <pc:spChg chg="add mod">
          <ac:chgData name="Sonya Harris - Innovate UK UKRI" userId="0afde2e7-fe6a-49c3-9c81-d0899563cf0a" providerId="ADAL" clId="{A5089E80-5E68-47CD-9E73-0273C3464142}" dt="2023-08-15T14:16:30.967" v="1021" actId="1035"/>
          <ac:spMkLst>
            <pc:docMk/>
            <pc:sldMk cId="1715935301" sldId="263"/>
            <ac:spMk id="71" creationId="{95FD5C65-85BE-442D-8B84-D202D43CF38C}"/>
          </ac:spMkLst>
        </pc:spChg>
        <pc:spChg chg="mod">
          <ac:chgData name="Sonya Harris - Innovate UK UKRI" userId="0afde2e7-fe6a-49c3-9c81-d0899563cf0a" providerId="ADAL" clId="{A5089E80-5E68-47CD-9E73-0273C3464142}" dt="2023-08-16T10:18:52.863" v="1122" actId="1038"/>
          <ac:spMkLst>
            <pc:docMk/>
            <pc:sldMk cId="1715935301" sldId="263"/>
            <ac:spMk id="78" creationId="{9989D872-8138-4BB7-BED8-16BAFC0424CC}"/>
          </ac:spMkLst>
        </pc:spChg>
        <pc:grpChg chg="mod">
          <ac:chgData name="Sonya Harris - Innovate UK UKRI" userId="0afde2e7-fe6a-49c3-9c81-d0899563cf0a" providerId="ADAL" clId="{A5089E80-5E68-47CD-9E73-0273C3464142}" dt="2023-08-16T10:19:06.931" v="1131" actId="1037"/>
          <ac:grpSpMkLst>
            <pc:docMk/>
            <pc:sldMk cId="1715935301" sldId="263"/>
            <ac:grpSpMk id="23" creationId="{4B8A24F8-69AB-49DF-8FD6-984971DA0E89}"/>
          </ac:grpSpMkLst>
        </pc:grpChg>
        <pc:grpChg chg="mod">
          <ac:chgData name="Sonya Harris - Innovate UK UKRI" userId="0afde2e7-fe6a-49c3-9c81-d0899563cf0a" providerId="ADAL" clId="{A5089E80-5E68-47CD-9E73-0273C3464142}" dt="2023-08-15T14:16:30.967" v="1021" actId="1035"/>
          <ac:grpSpMkLst>
            <pc:docMk/>
            <pc:sldMk cId="1715935301" sldId="263"/>
            <ac:grpSpMk id="26" creationId="{B8CBD3FC-18C4-4C82-AF68-670DC4032B87}"/>
          </ac:grpSpMkLst>
        </pc:grpChg>
        <pc:grpChg chg="mod">
          <ac:chgData name="Sonya Harris - Innovate UK UKRI" userId="0afde2e7-fe6a-49c3-9c81-d0899563cf0a" providerId="ADAL" clId="{A5089E80-5E68-47CD-9E73-0273C3464142}" dt="2023-08-15T14:16:30.967" v="1021" actId="1035"/>
          <ac:grpSpMkLst>
            <pc:docMk/>
            <pc:sldMk cId="1715935301" sldId="263"/>
            <ac:grpSpMk id="35" creationId="{ECF6D519-2992-4ABB-954F-7600C0F6419D}"/>
          </ac:grpSpMkLst>
        </pc:grpChg>
        <pc:grpChg chg="add mod">
          <ac:chgData name="Sonya Harris - Innovate UK UKRI" userId="0afde2e7-fe6a-49c3-9c81-d0899563cf0a" providerId="ADAL" clId="{A5089E80-5E68-47CD-9E73-0273C3464142}" dt="2023-08-16T10:19:27.247" v="1166" actId="1037"/>
          <ac:grpSpMkLst>
            <pc:docMk/>
            <pc:sldMk cId="1715935301" sldId="263"/>
            <ac:grpSpMk id="57" creationId="{4B666775-5495-4352-A4BF-A8B211F54BE7}"/>
          </ac:grpSpMkLst>
        </pc:grpChg>
        <pc:grpChg chg="add mod">
          <ac:chgData name="Sonya Harris - Innovate UK UKRI" userId="0afde2e7-fe6a-49c3-9c81-d0899563cf0a" providerId="ADAL" clId="{A5089E80-5E68-47CD-9E73-0273C3464142}" dt="2023-08-15T14:16:30.967" v="1021" actId="1035"/>
          <ac:grpSpMkLst>
            <pc:docMk/>
            <pc:sldMk cId="1715935301" sldId="263"/>
            <ac:grpSpMk id="62" creationId="{3AD79D75-D1BF-4B60-B73D-FAE13218E1DF}"/>
          </ac:grpSpMkLst>
        </pc:grpChg>
        <pc:grpChg chg="add mod">
          <ac:chgData name="Sonya Harris - Innovate UK UKRI" userId="0afde2e7-fe6a-49c3-9c81-d0899563cf0a" providerId="ADAL" clId="{A5089E80-5E68-47CD-9E73-0273C3464142}" dt="2023-08-15T14:16:30.967" v="1021" actId="1035"/>
          <ac:grpSpMkLst>
            <pc:docMk/>
            <pc:sldMk cId="1715935301" sldId="263"/>
            <ac:grpSpMk id="68" creationId="{84AFCFB9-0E79-44CA-AD50-7E5DE1A76E29}"/>
          </ac:grpSpMkLst>
        </pc:grpChg>
        <pc:grpChg chg="mod">
          <ac:chgData name="Sonya Harris - Innovate UK UKRI" userId="0afde2e7-fe6a-49c3-9c81-d0899563cf0a" providerId="ADAL" clId="{A5089E80-5E68-47CD-9E73-0273C3464142}" dt="2023-08-16T10:18:47.688" v="1114" actId="1038"/>
          <ac:grpSpMkLst>
            <pc:docMk/>
            <pc:sldMk cId="1715935301" sldId="263"/>
            <ac:grpSpMk id="75" creationId="{6CE4754D-CC6A-43E7-BEEA-3B1F8EFD8233}"/>
          </ac:grpSpMkLst>
        </pc:grpChg>
        <pc:graphicFrameChg chg="mod modGraphic">
          <ac:chgData name="Sonya Harris - Innovate UK UKRI" userId="0afde2e7-fe6a-49c3-9c81-d0899563cf0a" providerId="ADAL" clId="{A5089E80-5E68-47CD-9E73-0273C3464142}" dt="2023-08-16T09:05:18.080" v="1103" actId="20577"/>
          <ac:graphicFrameMkLst>
            <pc:docMk/>
            <pc:sldMk cId="1715935301" sldId="263"/>
            <ac:graphicFrameMk id="16" creationId="{CE06EAC8-8CA3-4CFE-852E-BFAE8633FB16}"/>
          </ac:graphicFrameMkLst>
        </pc:graphicFrameChg>
        <pc:cxnChg chg="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22" creationId="{B7852780-ECA4-4C86-9518-C82D08C05526}"/>
          </ac:cxnSpMkLst>
        </pc:cxnChg>
        <pc:cxnChg chg="add 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48" creationId="{9A4865BD-0305-43AA-9356-46FC24E470DF}"/>
          </ac:cxnSpMkLst>
        </pc:cxnChg>
        <pc:cxnChg chg="add 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51" creationId="{ED3D5450-B4D9-4919-B561-81D7D92932D0}"/>
          </ac:cxnSpMkLst>
        </pc:cxnChg>
        <pc:cxnChg chg="add 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54" creationId="{F718D028-A0A9-4DC9-BD61-2BD41F3C9B27}"/>
          </ac:cxnSpMkLst>
        </pc:cxnChg>
        <pc:cxnChg chg="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61" creationId="{94FC298D-03F1-4E70-A633-43881C238FE9}"/>
          </ac:cxnSpMkLst>
        </pc:cxnChg>
        <pc:cxnChg chg="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64" creationId="{16A7B41A-437F-46AD-B708-AF5DEC9812D4}"/>
          </ac:cxnSpMkLst>
        </pc:cxnChg>
        <pc:cxnChg chg="mod">
          <ac:chgData name="Sonya Harris - Innovate UK UKRI" userId="0afde2e7-fe6a-49c3-9c81-d0899563cf0a" providerId="ADAL" clId="{A5089E80-5E68-47CD-9E73-0273C3464142}" dt="2023-08-15T14:16:30.967" v="1021" actId="1035"/>
          <ac:cxnSpMkLst>
            <pc:docMk/>
            <pc:sldMk cId="1715935301" sldId="263"/>
            <ac:cxnSpMk id="65" creationId="{10C56702-03A5-4669-B9EF-2077AEB21746}"/>
          </ac:cxnSpMkLst>
        </pc:cxnChg>
      </pc:sldChg>
    </pc:docChg>
  </pc:docChgLst>
</pc:chgInfo>
</file>

<file path=ppt/comments/modernComment_107_6647184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697CDEC-61BC-42BF-B666-F181ACEC4A0A}" authorId="{F74244C7-8875-1412-FF4D-53EC6DE8EE7F}" created="2023-08-15T14:24:46.64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15935301" sldId="263"/>
      <ac:graphicFrameMk id="16" creationId="{CE06EAC8-8CA3-4CFE-852E-BFAE8633FB16}"/>
      <ac:tblMk/>
      <ac:tcMk rowId="3744596127" colId="805785693"/>
      <ac:txMk cp="0" len="3">
        <ac:context len="4" hash="3092806"/>
      </ac:txMk>
    </ac:txMkLst>
    <p188:pos x="9085452" y="1749362"/>
    <p188:txBody>
      <a:bodyPr/>
      <a:lstStyle/>
      <a:p>
        <a:r>
          <a:rPr lang="en-GB"/>
          <a:t>sort out dates with comps team</a:t>
        </a:r>
      </a:p>
    </p188:txBody>
  </p188:cm>
  <p188:cm id="{C74BDC19-5B1C-4CFC-AD3B-6226E8B0562B}" authorId="{FE336461-5BA9-AB85-FE72-451EEA7C45B6}" created="2023-08-16T08:58:34.73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715935301" sldId="263"/>
      <ac:graphicFrameMk id="16" creationId="{CE06EAC8-8CA3-4CFE-852E-BFAE8633FB16}"/>
      <ac:tblMk/>
      <ac:tcMk rowId="2892303345" colId="805785693"/>
      <ac:txMk cp="0" len="10">
        <ac:context len="11" hash="1673067516"/>
      </ac:txMk>
    </ac:txMkLst>
    <p188:pos x="10577763" y="1313447"/>
    <p188:replyLst>
      <p188:reply id="{16A8B02A-0DB3-4D75-B7F9-FBAFB6F88809}" authorId="{F74244C7-8875-1412-FF4D-53EC6DE8EE7F}" created="2023-08-16T09:06:15.514">
        <p188:txBody>
          <a:bodyPr/>
          <a:lstStyle/>
          <a:p>
            <a:r>
              <a:rPr lang="en-GB"/>
              <a:t>I think I have sorted this Amy - I have made it consistent on the top timeline and then the table I have used 23/11/2023 format as it fits better in the cells</a:t>
            </a:r>
          </a:p>
        </p188:txBody>
      </p188:reply>
    </p188:replyLst>
    <p188:txBody>
      <a:bodyPr/>
      <a:lstStyle/>
      <a:p>
        <a:r>
          <a:rPr lang="en-US"/>
          <a:t>Can we be consistent with the way we display dates? So 1st March 2024, etc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8D18A-7B49-4AB6-8607-4A05BF74383F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048C6-9495-4215-ABAB-4C76433C1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5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David</a:t>
            </a:r>
            <a:endParaRPr lang="en-GB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71E318-E4F6-4030-BC79-04A38CC292F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68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0192-851F-4E7F-AC3D-A8D9EE8B5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78961-3CAE-4FC6-9BA4-54F9D2D0A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1A011-FA83-465A-AF81-1EB8C4A7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A10DA-5B0C-4A5B-AF41-2C5248B8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95BD-23CB-4A63-8173-337C8550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3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EBC1-60EC-464D-94E2-21795192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5E323-1655-4005-8A63-F08EAF26E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5F204-22BD-4D92-BD96-126944E8E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567B7-B13A-4197-91A8-E0D37E54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5668-5243-469A-8D06-08745F7B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0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35C2B0-F681-4BEC-87BB-F794F2293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3DAF6-DDEA-41FD-8BCE-ED3279610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3FC35-99B0-40AC-AB4A-C0C5D22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60279-E9AA-4913-BE8B-C20409A2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27DE0-5C06-45AB-89BA-17241FB5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53F9C-5B8B-4905-9B19-6D9D2FF3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3FD6-8E3C-43C6-ADFD-83B50616E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E393-51D6-4694-94F7-F0BEE3E7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0CA5E-4D6D-4DAA-9734-AEA1118F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ABE9F-5F2C-4CC0-B745-C0921532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88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0FFC-2086-47C9-84FD-0BC53B85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887C7-5208-4BF4-8683-FCE608585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579CE-98CD-4E7D-8CFA-A3D4F31C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AE15E-55D9-4403-B016-F4310C99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20ACB-FD2A-4205-B627-4515D715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A78D-EDAB-4C6D-9ED2-9B1048F1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7802A-23DB-476F-9085-225A9D357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3596-A33D-43C8-B197-A321050DC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233BF-0DEC-414F-87C1-F332B0CA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BA4FB-C6E6-4E28-AD9A-1A699A25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74FCF-38B5-4729-90F1-98955931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4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15F2-92E8-4814-84CC-6F7726A81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CBDB6-D198-4254-A855-1FC96F5C3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C5DB4-5FA0-4068-A2B7-471E29B3A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7E543-09D6-44A7-84EF-F8744F498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4F560-C4C2-4EFF-98A0-4697B21FC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FA1C48-0A18-4EF6-9D07-A1473B8A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E29E0-6E26-4D64-831B-FD8E7FE1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E82152-5044-4F5B-B6BC-8CC0EA84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6694-4388-47A9-B6AE-30559949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F238D-4237-4367-9C98-0CDF6A5C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A1EDC-C6C9-4FDA-B3B8-7060281E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6C2EC-2704-4CF2-AFE1-F41B17EE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90CD8-92DF-4337-8200-53B1180E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D286F-B4E3-4240-A38D-1C1B8144B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71180-460E-4D13-A8BB-F85C32B5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85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EC35-09E7-4EBE-AE63-BB3DE2B4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B5F6B-FCFC-46D1-AED3-398A4C38F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C30E9-E71C-4860-9A28-64B8F338A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CE126-C7DA-46B4-A1F6-CA2B3C15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1329E-8FC3-4DE7-87E4-09D9E4732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2C7F0-866C-42FA-BD09-562A0DCA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3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01BD-A3AC-4145-A017-9EFB9F3D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08FEC-15F8-4CD8-A053-B5151849F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DF419-8272-4A05-99B5-15F6E3AC4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D7E63-FE26-40C6-959D-AB491CD3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E632E-B0FF-46E5-83DB-98787B70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6DD43-C2EF-4E39-A8B2-ECF8E087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53614-1D9B-4204-BB4B-2EF3FA99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E9A7A-1180-4245-8B37-AF9FB87DF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E3467-F4E2-4338-BBCB-B33B3220E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1C33-B7B5-4A1D-AA98-27B6E0B2FE98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C21B6-60F0-4C29-A177-69C56D401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258E3-B4BC-4FFB-ACCD-3CD11F9B5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165C-2CF6-420E-A12F-12659F1B3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51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6647184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501" y="204261"/>
            <a:ext cx="1101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 – Round 3 Discovery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DC7CBD-E1EC-4292-AFA0-39757C26EE3E}"/>
              </a:ext>
            </a:extLst>
          </p:cNvPr>
          <p:cNvSpPr/>
          <p:nvPr/>
        </p:nvSpPr>
        <p:spPr>
          <a:xfrm>
            <a:off x="594538" y="2004417"/>
            <a:ext cx="1151174" cy="833579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7BA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Competition opens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B1E5C0-04E4-41CC-92AF-3BD24EC7BC42}"/>
              </a:ext>
            </a:extLst>
          </p:cNvPr>
          <p:cNvSpPr/>
          <p:nvPr/>
        </p:nvSpPr>
        <p:spPr>
          <a:xfrm>
            <a:off x="2342903" y="2004417"/>
            <a:ext cx="1197251" cy="833579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A9E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Applicant</a:t>
            </a:r>
            <a:r>
              <a:rPr lang="en-GB" sz="1400" kern="0" dirty="0">
                <a:solidFill>
                  <a:srgbClr val="FFFFFF"/>
                </a:solidFill>
                <a:latin typeface="Arial" panose="020B0604020202020204"/>
              </a:rPr>
              <a:t> briefing*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40A88B-E1B8-4066-B3C9-251BCC0AF7F9}"/>
              </a:ext>
            </a:extLst>
          </p:cNvPr>
          <p:cNvSpPr/>
          <p:nvPr/>
        </p:nvSpPr>
        <p:spPr>
          <a:xfrm>
            <a:off x="5659720" y="1999722"/>
            <a:ext cx="1210863" cy="863021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A9E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rgbClr val="FFFFFF"/>
                </a:solidFill>
                <a:latin typeface="Arial" panose="020B0604020202020204"/>
              </a:rPr>
              <a:t>Assessment ends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852780-ECA4-4C86-9518-C82D08C05526}"/>
              </a:ext>
            </a:extLst>
          </p:cNvPr>
          <p:cNvCxnSpPr>
            <a:cxnSpLocks/>
          </p:cNvCxnSpPr>
          <p:nvPr/>
        </p:nvCxnSpPr>
        <p:spPr>
          <a:xfrm>
            <a:off x="632638" y="1400449"/>
            <a:ext cx="10877684" cy="8461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8A24F8-69AB-49DF-8FD6-984971DA0E89}"/>
              </a:ext>
            </a:extLst>
          </p:cNvPr>
          <p:cNvGrpSpPr/>
          <p:nvPr/>
        </p:nvGrpSpPr>
        <p:grpSpPr>
          <a:xfrm>
            <a:off x="976384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3C7D50-1553-449D-9BF2-6AB98169D616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B087126-A022-46DE-8B15-B79DD7EC1644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8CBD3FC-18C4-4C82-AF68-670DC4032B87}"/>
              </a:ext>
            </a:extLst>
          </p:cNvPr>
          <p:cNvGrpSpPr/>
          <p:nvPr/>
        </p:nvGrpSpPr>
        <p:grpSpPr>
          <a:xfrm>
            <a:off x="4459748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EBB088-D6AD-49CD-86FE-5C03A5D378B3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2EF8D3B-0896-42AF-8DFB-9C694752E2BA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CF6D519-2992-4ABB-954F-7600C0F6419D}"/>
              </a:ext>
            </a:extLst>
          </p:cNvPr>
          <p:cNvGrpSpPr/>
          <p:nvPr/>
        </p:nvGrpSpPr>
        <p:grpSpPr>
          <a:xfrm>
            <a:off x="10840978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FDB956B-6860-43CC-9C46-78788F856D3E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E4B343E-E1DC-4DAF-BCAD-142179C86968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D7D188EE-1485-4C3F-B24D-73B4FF6214D0}"/>
              </a:ext>
            </a:extLst>
          </p:cNvPr>
          <p:cNvSpPr txBox="1"/>
          <p:nvPr/>
        </p:nvSpPr>
        <p:spPr>
          <a:xfrm>
            <a:off x="334459" y="881675"/>
            <a:ext cx="1656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4</a:t>
            </a:r>
            <a:r>
              <a:rPr kumimoji="0" lang="en-US" altLang="ko-K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th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September 2023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688FFA-6F47-40F5-81A0-81A218EEE19A}"/>
              </a:ext>
            </a:extLst>
          </p:cNvPr>
          <p:cNvSpPr txBox="1"/>
          <p:nvPr/>
        </p:nvSpPr>
        <p:spPr>
          <a:xfrm>
            <a:off x="3814482" y="881675"/>
            <a:ext cx="1738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22</a:t>
            </a:r>
            <a:r>
              <a:rPr kumimoji="0" lang="en-GB" altLang="ko-K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nd</a:t>
            </a:r>
            <a:r>
              <a:rPr kumimoji="0" lang="en-GB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November 2023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Calibri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4A311F-202E-4932-A463-FF2E7DDAC946}"/>
              </a:ext>
            </a:extLst>
          </p:cNvPr>
          <p:cNvSpPr txBox="1"/>
          <p:nvPr/>
        </p:nvSpPr>
        <p:spPr>
          <a:xfrm>
            <a:off x="10266580" y="881675"/>
            <a:ext cx="144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31</a:t>
            </a:r>
            <a:r>
              <a:rPr lang="en-US" altLang="ko-KR" sz="1400" b="1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st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May 2024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Calibri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FC298D-03F1-4E70-A633-43881C238FE9}"/>
              </a:ext>
            </a:extLst>
          </p:cNvPr>
          <p:cNvCxnSpPr>
            <a:cxnSpLocks/>
          </p:cNvCxnSpPr>
          <p:nvPr/>
        </p:nvCxnSpPr>
        <p:spPr>
          <a:xfrm>
            <a:off x="5203490" y="2420174"/>
            <a:ext cx="516387" cy="4162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6A7B41A-437F-46AD-B708-AF5DEC9812D4}"/>
              </a:ext>
            </a:extLst>
          </p:cNvPr>
          <p:cNvCxnSpPr>
            <a:cxnSpLocks/>
          </p:cNvCxnSpPr>
          <p:nvPr/>
        </p:nvCxnSpPr>
        <p:spPr>
          <a:xfrm>
            <a:off x="1783812" y="2421206"/>
            <a:ext cx="559091" cy="0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0C56702-03A5-4669-B9EF-2077AEB21746}"/>
              </a:ext>
            </a:extLst>
          </p:cNvPr>
          <p:cNvCxnSpPr>
            <a:cxnSpLocks/>
          </p:cNvCxnSpPr>
          <p:nvPr/>
        </p:nvCxnSpPr>
        <p:spPr>
          <a:xfrm flipV="1">
            <a:off x="3540154" y="2418643"/>
            <a:ext cx="512162" cy="4162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CE4754D-CC6A-43E7-BEEA-3B1F8EFD8233}"/>
              </a:ext>
            </a:extLst>
          </p:cNvPr>
          <p:cNvGrpSpPr/>
          <p:nvPr/>
        </p:nvGrpSpPr>
        <p:grpSpPr>
          <a:xfrm>
            <a:off x="7720446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3511400-59EA-44E2-A8D4-756F76423126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F72449E-9DA2-459B-91EB-E71C1F3EFE39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9989D872-8138-4BB7-BED8-16BAFC0424CC}"/>
              </a:ext>
            </a:extLst>
          </p:cNvPr>
          <p:cNvSpPr txBox="1"/>
          <p:nvPr/>
        </p:nvSpPr>
        <p:spPr>
          <a:xfrm>
            <a:off x="7164246" y="881675"/>
            <a:ext cx="1521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26</a:t>
            </a:r>
            <a:r>
              <a:rPr kumimoji="0" lang="en-US" altLang="ko-K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th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January 2024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616D73-EFF0-44DA-8C7B-3BA035C4F1BD}"/>
              </a:ext>
            </a:extLst>
          </p:cNvPr>
          <p:cNvSpPr/>
          <p:nvPr/>
        </p:nvSpPr>
        <p:spPr>
          <a:xfrm>
            <a:off x="4052316" y="2004417"/>
            <a:ext cx="1151174" cy="833579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7BA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>
                <a:solidFill>
                  <a:srgbClr val="FFFFFF"/>
                </a:solidFill>
                <a:latin typeface="Arial" panose="020B0604020202020204"/>
              </a:rPr>
              <a:t>Competition closes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CE06EAC8-8CA3-4CFE-852E-BFAE8633F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061114"/>
              </p:ext>
            </p:extLst>
          </p:nvPr>
        </p:nvGraphicFramePr>
        <p:xfrm>
          <a:off x="763398" y="3841813"/>
          <a:ext cx="1066810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566">
                  <a:extLst>
                    <a:ext uri="{9D8B030D-6E8A-4147-A177-3AD203B41FA5}">
                      <a16:colId xmlns:a16="http://schemas.microsoft.com/office/drawing/2014/main" val="2339854725"/>
                    </a:ext>
                  </a:extLst>
                </a:gridCol>
                <a:gridCol w="2124135">
                  <a:extLst>
                    <a:ext uri="{9D8B030D-6E8A-4147-A177-3AD203B41FA5}">
                      <a16:colId xmlns:a16="http://schemas.microsoft.com/office/drawing/2014/main" val="986462041"/>
                    </a:ext>
                  </a:extLst>
                </a:gridCol>
                <a:gridCol w="2124135">
                  <a:extLst>
                    <a:ext uri="{9D8B030D-6E8A-4147-A177-3AD203B41FA5}">
                      <a16:colId xmlns:a16="http://schemas.microsoft.com/office/drawing/2014/main" val="266219771"/>
                    </a:ext>
                  </a:extLst>
                </a:gridCol>
                <a:gridCol w="2124135">
                  <a:extLst>
                    <a:ext uri="{9D8B030D-6E8A-4147-A177-3AD203B41FA5}">
                      <a16:colId xmlns:a16="http://schemas.microsoft.com/office/drawing/2014/main" val="1371191595"/>
                    </a:ext>
                  </a:extLst>
                </a:gridCol>
                <a:gridCol w="2124135">
                  <a:extLst>
                    <a:ext uri="{9D8B030D-6E8A-4147-A177-3AD203B41FA5}">
                      <a16:colId xmlns:a16="http://schemas.microsoft.com/office/drawing/2014/main" val="805785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Round 3 Phase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Competition opens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Competition closes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Projects start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Projects end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7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Call for Ideas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June 2023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August 2023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0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Discovery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5/09/2023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22/11/2023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01/03/2024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31/05/2024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1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Alpha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March 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July 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01/11/2024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30/05/2025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30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Beta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Nov 2024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April 2025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96127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FA930838-59E8-4D34-B488-1747975B89AF}"/>
              </a:ext>
            </a:extLst>
          </p:cNvPr>
          <p:cNvSpPr txBox="1"/>
          <p:nvPr/>
        </p:nvSpPr>
        <p:spPr>
          <a:xfrm>
            <a:off x="1157680" y="2978091"/>
            <a:ext cx="34646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*Applicant drop in sessions run every Tuesday &amp; Thursday at 3 p.m. from 5</a:t>
            </a:r>
            <a:r>
              <a:rPr lang="en-GB" sz="1200" baseline="30000" dirty="0"/>
              <a:t>th</a:t>
            </a:r>
            <a:r>
              <a:rPr lang="en-GB" sz="1200" dirty="0"/>
              <a:t> September to 21</a:t>
            </a:r>
            <a:r>
              <a:rPr lang="en-GB" sz="1200" baseline="30000" dirty="0"/>
              <a:t>st</a:t>
            </a:r>
            <a:r>
              <a:rPr lang="en-GB" sz="1200" dirty="0"/>
              <a:t> November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CA14895-16D2-4356-B9F2-80A805E38A3B}"/>
              </a:ext>
            </a:extLst>
          </p:cNvPr>
          <p:cNvSpPr/>
          <p:nvPr/>
        </p:nvSpPr>
        <p:spPr>
          <a:xfrm>
            <a:off x="7331962" y="1979670"/>
            <a:ext cx="1117150" cy="883073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A9E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rgbClr val="FFFFFF"/>
                </a:solidFill>
                <a:latin typeface="Arial" panose="020B0604020202020204"/>
              </a:rPr>
              <a:t>Notification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DC31BE0-B4DA-4411-95CD-9EC2833BABB2}"/>
              </a:ext>
            </a:extLst>
          </p:cNvPr>
          <p:cNvSpPr/>
          <p:nvPr/>
        </p:nvSpPr>
        <p:spPr>
          <a:xfrm>
            <a:off x="8927268" y="1979670"/>
            <a:ext cx="1117150" cy="883073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A9E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rgbClr val="FFFFFF"/>
                </a:solidFill>
                <a:latin typeface="Arial" panose="020B0604020202020204"/>
              </a:rPr>
              <a:t>Projects start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9DB563-B063-466F-B7FE-C5841AC9B2EA}"/>
              </a:ext>
            </a:extLst>
          </p:cNvPr>
          <p:cNvSpPr/>
          <p:nvPr/>
        </p:nvSpPr>
        <p:spPr>
          <a:xfrm>
            <a:off x="10480630" y="1979670"/>
            <a:ext cx="1117150" cy="883073"/>
          </a:xfrm>
          <a:prstGeom prst="rect">
            <a:avLst/>
          </a:prstGeom>
          <a:solidFill>
            <a:srgbClr val="518CAF"/>
          </a:solidFill>
          <a:ln w="12700" cap="flat" cmpd="sng" algn="ctr">
            <a:solidFill>
              <a:srgbClr val="00A9E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>
                <a:solidFill>
                  <a:srgbClr val="FFFFFF"/>
                </a:solidFill>
                <a:latin typeface="Arial" panose="020B0604020202020204"/>
              </a:rPr>
              <a:t>Projects end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A4865BD-0305-43AA-9356-46FC24E470DF}"/>
              </a:ext>
            </a:extLst>
          </p:cNvPr>
          <p:cNvCxnSpPr>
            <a:cxnSpLocks/>
          </p:cNvCxnSpPr>
          <p:nvPr/>
        </p:nvCxnSpPr>
        <p:spPr>
          <a:xfrm>
            <a:off x="6837027" y="2420507"/>
            <a:ext cx="494935" cy="0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D3D5450-B4D9-4919-B561-81D7D92932D0}"/>
              </a:ext>
            </a:extLst>
          </p:cNvPr>
          <p:cNvCxnSpPr>
            <a:cxnSpLocks/>
          </p:cNvCxnSpPr>
          <p:nvPr/>
        </p:nvCxnSpPr>
        <p:spPr>
          <a:xfrm>
            <a:off x="8449112" y="2420507"/>
            <a:ext cx="478156" cy="0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718D028-A0A9-4DC9-BD61-2BD41F3C9B27}"/>
              </a:ext>
            </a:extLst>
          </p:cNvPr>
          <p:cNvCxnSpPr>
            <a:cxnSpLocks/>
          </p:cNvCxnSpPr>
          <p:nvPr/>
        </p:nvCxnSpPr>
        <p:spPr>
          <a:xfrm>
            <a:off x="10044418" y="2420507"/>
            <a:ext cx="436212" cy="0"/>
          </a:xfrm>
          <a:prstGeom prst="straightConnector1">
            <a:avLst/>
          </a:prstGeom>
          <a:noFill/>
          <a:ln w="6350" cap="flat" cmpd="sng" algn="ctr">
            <a:solidFill>
              <a:srgbClr val="00A9E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B666775-5495-4352-A4BF-A8B211F54BE7}"/>
              </a:ext>
            </a:extLst>
          </p:cNvPr>
          <p:cNvGrpSpPr/>
          <p:nvPr/>
        </p:nvGrpSpPr>
        <p:grpSpPr>
          <a:xfrm>
            <a:off x="2753637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3168F23-0596-4EC6-95CF-934DF697336E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9E7AAA1-D614-4435-B986-8D75F89BBD4F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5693B77E-3E5C-4229-A6B3-D3897B94EC2D}"/>
              </a:ext>
            </a:extLst>
          </p:cNvPr>
          <p:cNvSpPr txBox="1"/>
          <p:nvPr/>
        </p:nvSpPr>
        <p:spPr>
          <a:xfrm>
            <a:off x="2087748" y="881675"/>
            <a:ext cx="1636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5</a:t>
            </a:r>
            <a:r>
              <a:rPr kumimoji="0" lang="en-GB" altLang="ko-K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th</a:t>
            </a:r>
            <a:r>
              <a:rPr kumimoji="0" lang="en-GB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September 2023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Calibri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AD79D75-D1BF-4B60-B73D-FAE13218E1DF}"/>
              </a:ext>
            </a:extLst>
          </p:cNvPr>
          <p:cNvGrpSpPr/>
          <p:nvPr/>
        </p:nvGrpSpPr>
        <p:grpSpPr>
          <a:xfrm>
            <a:off x="6113778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D145C45-D289-4643-9D15-74464E8FC197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98A63B9-3B97-486F-B006-144E6122C3AA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780DA16-88E1-40AE-A7BD-B916D14A9BB4}"/>
              </a:ext>
            </a:extLst>
          </p:cNvPr>
          <p:cNvSpPr txBox="1"/>
          <p:nvPr/>
        </p:nvSpPr>
        <p:spPr>
          <a:xfrm>
            <a:off x="5452433" y="881675"/>
            <a:ext cx="1710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Late December 2023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Calibri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4AFCFB9-0E79-44CA-AD50-7E5DE1A76E29}"/>
              </a:ext>
            </a:extLst>
          </p:cNvPr>
          <p:cNvGrpSpPr/>
          <p:nvPr/>
        </p:nvGrpSpPr>
        <p:grpSpPr>
          <a:xfrm>
            <a:off x="9279225" y="1236004"/>
            <a:ext cx="337351" cy="337351"/>
            <a:chOff x="4319972" y="3176972"/>
            <a:chExt cx="504056" cy="504056"/>
          </a:xfrm>
          <a:solidFill>
            <a:srgbClr val="FFC000"/>
          </a:solidFill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2A12C76-78F9-4584-B2E9-4E51F061D3BC}"/>
                </a:ext>
              </a:extLst>
            </p:cNvPr>
            <p:cNvSpPr/>
            <p:nvPr/>
          </p:nvSpPr>
          <p:spPr>
            <a:xfrm>
              <a:off x="4319972" y="3176972"/>
              <a:ext cx="504056" cy="504056"/>
            </a:xfrm>
            <a:prstGeom prst="ellipse">
              <a:avLst/>
            </a:prstGeom>
            <a:grpFill/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7F23A194-3164-4113-A704-579887897287}"/>
                </a:ext>
              </a:extLst>
            </p:cNvPr>
            <p:cNvSpPr/>
            <p:nvPr/>
          </p:nvSpPr>
          <p:spPr>
            <a:xfrm>
              <a:off x="4418878" y="3275878"/>
              <a:ext cx="324000" cy="32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5FD5C65-85BE-442D-8B84-D202D43CF38C}"/>
              </a:ext>
            </a:extLst>
          </p:cNvPr>
          <p:cNvSpPr txBox="1"/>
          <p:nvPr/>
        </p:nvSpPr>
        <p:spPr>
          <a:xfrm>
            <a:off x="8723025" y="881675"/>
            <a:ext cx="144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1</a:t>
            </a:r>
            <a:r>
              <a:rPr lang="en-US" altLang="ko-KR" sz="1400" b="1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st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  <a:ea typeface="맑은 고딕" panose="020B0503020000020004" pitchFamily="34" charset="-127"/>
                <a:cs typeface="Calibri" pitchFamily="34" charset="0"/>
              </a:rPr>
              <a:t> March 2024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3530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93A4FF14174499AB705344DFC539D" ma:contentTypeVersion="11" ma:contentTypeDescription="Create a new document." ma:contentTypeScope="" ma:versionID="509dfff11f0ed87d5c9e918679880fa3">
  <xsd:schema xmlns:xsd="http://www.w3.org/2001/XMLSchema" xmlns:xs="http://www.w3.org/2001/XMLSchema" xmlns:p="http://schemas.microsoft.com/office/2006/metadata/properties" xmlns:ns2="51bbc6a8-6812-4d1c-908e-0483b7bd1af3" xmlns:ns3="12e9584f-f19c-41b3-9c0c-679fdcc34159" xmlns:ns4="2e24dfb7-a69e-40eb-b94f-44b9ca9c25ed" targetNamespace="http://schemas.microsoft.com/office/2006/metadata/properties" ma:root="true" ma:fieldsID="1df510e873a869f4d8297192d4df4665" ns2:_="" ns3:_="" ns4:_="">
    <xsd:import namespace="51bbc6a8-6812-4d1c-908e-0483b7bd1af3"/>
    <xsd:import namespace="12e9584f-f19c-41b3-9c0c-679fdcc34159"/>
    <xsd:import namespace="2e24dfb7-a69e-40eb-b94f-44b9ca9c25ed"/>
    <xsd:element name="properties">
      <xsd:complexType>
        <xsd:sequence>
          <xsd:element name="documentManagement">
            <xsd:complexType>
              <xsd:all>
                <xsd:element ref="ns2:MainContact" minOccurs="0"/>
                <xsd:element ref="ns2:_x0031_stContact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bc6a8-6812-4d1c-908e-0483b7bd1af3" elementFormDefault="qualified">
    <xsd:import namespace="http://schemas.microsoft.com/office/2006/documentManagement/types"/>
    <xsd:import namespace="http://schemas.microsoft.com/office/infopath/2007/PartnerControls"/>
    <xsd:element name="MainContact" ma:index="8" nillable="true" ma:displayName="Main Contact" ma:description="1st point of contact" ma:format="Dropdown" ma:internalName="MainContact">
      <xsd:simpleType>
        <xsd:restriction base="dms:Text">
          <xsd:maxLength value="255"/>
        </xsd:restriction>
      </xsd:simpleType>
    </xsd:element>
    <xsd:element name="_x0031_stContact" ma:index="9" nillable="true" ma:displayName="1st Contact" ma:description="Joe Williams" ma:format="Dropdown" ma:list="UserInfo" ma:SharePointGroup="0" ma:internalName="_x0031_st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9584f-f19c-41b3-9c0c-679fdcc34159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4dfb7-a69e-40eb-b94f-44b9ca9c25e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00402cc-d105-4004-b72e-f0d701020f0c}" ma:internalName="TaxCatchAll" ma:showField="CatchAllData" ma:web="0d91df22-8c49-4a21-a619-7554070c9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e9584f-f19c-41b3-9c0c-679fdcc34159">
      <Terms xmlns="http://schemas.microsoft.com/office/infopath/2007/PartnerControls"/>
    </lcf76f155ced4ddcb4097134ff3c332f>
    <TaxCatchAll xmlns="2e24dfb7-a69e-40eb-b94f-44b9ca9c25ed" xsi:nil="true"/>
    <_x0031_stContact xmlns="51bbc6a8-6812-4d1c-908e-0483b7bd1af3">
      <UserInfo>
        <DisplayName/>
        <AccountId xsi:nil="true"/>
        <AccountType/>
      </UserInfo>
    </_x0031_stContact>
    <MainContact xmlns="51bbc6a8-6812-4d1c-908e-0483b7bd1af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4E4C26-9840-47EE-9CFF-C456C9BCB4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bbc6a8-6812-4d1c-908e-0483b7bd1af3"/>
    <ds:schemaRef ds:uri="12e9584f-f19c-41b3-9c0c-679fdcc34159"/>
    <ds:schemaRef ds:uri="2e24dfb7-a69e-40eb-b94f-44b9ca9c2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6DD5C4-1216-4C19-BF87-CD5E6AA339B3}">
  <ds:schemaRefs>
    <ds:schemaRef ds:uri="http://schemas.microsoft.com/office/2006/metadata/properties"/>
    <ds:schemaRef ds:uri="http://schemas.microsoft.com/office/infopath/2007/PartnerControls"/>
    <ds:schemaRef ds:uri="12e9584f-f19c-41b3-9c0c-679fdcc34159"/>
    <ds:schemaRef ds:uri="2e24dfb7-a69e-40eb-b94f-44b9ca9c25ed"/>
    <ds:schemaRef ds:uri="51bbc6a8-6812-4d1c-908e-0483b7bd1af3"/>
  </ds:schemaRefs>
</ds:datastoreItem>
</file>

<file path=customXml/itemProps3.xml><?xml version="1.0" encoding="utf-8"?>
<ds:datastoreItem xmlns:ds="http://schemas.openxmlformats.org/officeDocument/2006/customXml" ds:itemID="{F3E91D14-C5C9-4B91-8ADA-402116DD8E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107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UKRI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Harris - Innovate UK UKRI</dc:creator>
  <cp:lastModifiedBy>Sonya Harris - Innovate UK UKRI</cp:lastModifiedBy>
  <cp:revision>3</cp:revision>
  <dcterms:created xsi:type="dcterms:W3CDTF">2023-08-10T14:07:12Z</dcterms:created>
  <dcterms:modified xsi:type="dcterms:W3CDTF">2023-08-16T10:19:42Z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0x01010089693A4FF14174499AB705344DFC539D</vt:lpwstr>
  </property>
  <property fmtid="{D5CDD505-2E9C-101B-9397-08002B2CF9AE}" pid="3" name="MediaServiceImageTags">
    <vt:lpwstr/>
  </property>
</Properties>
</file>