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0" r:id="rId5"/>
    <p:sldMasterId id="2147483705" r:id="rId6"/>
    <p:sldMasterId id="2147483702" r:id="rId7"/>
    <p:sldMasterId id="2147483686" r:id="rId8"/>
    <p:sldMasterId id="2147483708" r:id="rId9"/>
    <p:sldMasterId id="2147483741" r:id="rId10"/>
  </p:sldMasterIdLst>
  <p:notesMasterIdLst>
    <p:notesMasterId r:id="rId21"/>
  </p:notesMasterIdLst>
  <p:handoutMasterIdLst>
    <p:handoutMasterId r:id="rId22"/>
  </p:handoutMasterIdLst>
  <p:sldIdLst>
    <p:sldId id="2144447417" r:id="rId11"/>
    <p:sldId id="320" r:id="rId12"/>
    <p:sldId id="2144447497" r:id="rId13"/>
    <p:sldId id="2144447495" r:id="rId14"/>
    <p:sldId id="2144447419" r:id="rId15"/>
    <p:sldId id="2144447491" r:id="rId16"/>
    <p:sldId id="2144447492" r:id="rId17"/>
    <p:sldId id="2144447427" r:id="rId18"/>
    <p:sldId id="2144447426" r:id="rId19"/>
    <p:sldId id="214444742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947782C-57B0-5F4A-BF29-D92CB41197AE}">
          <p14:sldIdLst>
            <p14:sldId id="2144447417"/>
            <p14:sldId id="320"/>
            <p14:sldId id="2144447497"/>
            <p14:sldId id="2144447495"/>
            <p14:sldId id="2144447419"/>
            <p14:sldId id="2144447491"/>
            <p14:sldId id="2144447492"/>
            <p14:sldId id="2144447427"/>
            <p14:sldId id="2144447426"/>
            <p14:sldId id="214444742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CC400C-4FCF-A977-B609-05885F904C2C}" name="Mark Preece" initials="MP" userId="S::mpreece@jec.co.uk::b95f2d45-5249-43df-8aae-16a8b626934b" providerId="AD"/>
  <p188:author id="{661FBF7E-0D38-FC12-FD17-03E2FA612B2A}" name="Stuart Murphy" initials="SM" userId="S::smurphy@jec.co.uk::fd157abb-f686-4244-8caf-031056c3cf6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ter Cadiou" initials="PC" lastIdx="10" clrIdx="0">
    <p:extLst>
      <p:ext uri="{19B8F6BF-5375-455C-9EA6-DF929625EA0E}">
        <p15:presenceInfo xmlns:p15="http://schemas.microsoft.com/office/powerpoint/2012/main" userId="S::pcadiou@jec.co.uk::1b0d9348-c7bd-44ea-9fbd-0194503892e9" providerId="AD"/>
      </p:ext>
    </p:extLst>
  </p:cmAuthor>
  <p:cmAuthor id="2" name="Stuart Murphy" initials="SM" lastIdx="51" clrIdx="1">
    <p:extLst>
      <p:ext uri="{19B8F6BF-5375-455C-9EA6-DF929625EA0E}">
        <p15:presenceInfo xmlns:p15="http://schemas.microsoft.com/office/powerpoint/2012/main" userId="S::smurphy@jec.co.uk::fd157abb-f686-4244-8caf-031056c3cf65" providerId="AD"/>
      </p:ext>
    </p:extLst>
  </p:cmAuthor>
  <p:cmAuthor id="3" name="Chris Ambler" initials="CA" lastIdx="10" clrIdx="2">
    <p:extLst>
      <p:ext uri="{19B8F6BF-5375-455C-9EA6-DF929625EA0E}">
        <p15:presenceInfo xmlns:p15="http://schemas.microsoft.com/office/powerpoint/2012/main" userId="S::cambler@jec.co.uk::d942f532-1dd9-4865-a3d0-dce9f5fc295f" providerId="AD"/>
      </p:ext>
    </p:extLst>
  </p:cmAuthor>
  <p:cmAuthor id="4" name="Ceri Read" initials="CR" lastIdx="7" clrIdx="3">
    <p:extLst>
      <p:ext uri="{19B8F6BF-5375-455C-9EA6-DF929625EA0E}">
        <p15:presenceInfo xmlns:p15="http://schemas.microsoft.com/office/powerpoint/2012/main" userId="S::cread@jec.co.uk::9f95014e-6689-43b6-b8b1-61ba2d4fa454" providerId="AD"/>
      </p:ext>
    </p:extLst>
  </p:cmAuthor>
  <p:cmAuthor id="5" name="Chloe Macdonald" initials="CM" lastIdx="5" clrIdx="4">
    <p:extLst>
      <p:ext uri="{19B8F6BF-5375-455C-9EA6-DF929625EA0E}">
        <p15:presenceInfo xmlns:p15="http://schemas.microsoft.com/office/powerpoint/2012/main" userId="S::cmacdonald@jec.co.uk::63d1132a-a87c-4df0-b7d5-c68dca7855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E1C5"/>
    <a:srgbClr val="6ED087"/>
    <a:srgbClr val="11B23A"/>
    <a:srgbClr val="0C0F14"/>
    <a:srgbClr val="C9F6EF"/>
    <a:srgbClr val="B5F4EB"/>
    <a:srgbClr val="CAFDF6"/>
    <a:srgbClr val="EDEDED"/>
    <a:srgbClr val="C0F5ED"/>
    <a:srgbClr val="88EF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Preece" userId="b95f2d45-5249-43df-8aae-16a8b626934b" providerId="ADAL" clId="{0760B83C-CAE7-402F-8558-4AEF9F15B80C}"/>
    <pc:docChg chg="custSel modSld">
      <pc:chgData name="Mark Preece" userId="b95f2d45-5249-43df-8aae-16a8b626934b" providerId="ADAL" clId="{0760B83C-CAE7-402F-8558-4AEF9F15B80C}" dt="2023-10-30T16:12:02.689" v="46" actId="20577"/>
      <pc:docMkLst>
        <pc:docMk/>
      </pc:docMkLst>
      <pc:sldChg chg="modSp mod">
        <pc:chgData name="Mark Preece" userId="b95f2d45-5249-43df-8aae-16a8b626934b" providerId="ADAL" clId="{0760B83C-CAE7-402F-8558-4AEF9F15B80C}" dt="2023-10-30T16:09:57.597" v="17" actId="20577"/>
        <pc:sldMkLst>
          <pc:docMk/>
          <pc:sldMk cId="2429330954" sldId="320"/>
        </pc:sldMkLst>
        <pc:spChg chg="mod">
          <ac:chgData name="Mark Preece" userId="b95f2d45-5249-43df-8aae-16a8b626934b" providerId="ADAL" clId="{0760B83C-CAE7-402F-8558-4AEF9F15B80C}" dt="2023-10-30T16:09:57.597" v="17" actId="20577"/>
          <ac:spMkLst>
            <pc:docMk/>
            <pc:sldMk cId="2429330954" sldId="320"/>
            <ac:spMk id="3" creationId="{C59BE090-8F46-413E-B763-A8518EBC4F17}"/>
          </ac:spMkLst>
        </pc:spChg>
      </pc:sldChg>
      <pc:sldChg chg="modSp mod">
        <pc:chgData name="Mark Preece" userId="b95f2d45-5249-43df-8aae-16a8b626934b" providerId="ADAL" clId="{0760B83C-CAE7-402F-8558-4AEF9F15B80C}" dt="2023-10-30T16:11:13.583" v="42" actId="313"/>
        <pc:sldMkLst>
          <pc:docMk/>
          <pc:sldMk cId="4272850109" sldId="2144447426"/>
        </pc:sldMkLst>
        <pc:spChg chg="mod">
          <ac:chgData name="Mark Preece" userId="b95f2d45-5249-43df-8aae-16a8b626934b" providerId="ADAL" clId="{0760B83C-CAE7-402F-8558-4AEF9F15B80C}" dt="2023-10-30T16:11:13.583" v="42" actId="313"/>
          <ac:spMkLst>
            <pc:docMk/>
            <pc:sldMk cId="4272850109" sldId="2144447426"/>
            <ac:spMk id="14" creationId="{53664A31-B2DA-C4C9-4E70-1877704F0967}"/>
          </ac:spMkLst>
        </pc:spChg>
      </pc:sldChg>
      <pc:sldChg chg="modSp mod">
        <pc:chgData name="Mark Preece" userId="b95f2d45-5249-43df-8aae-16a8b626934b" providerId="ADAL" clId="{0760B83C-CAE7-402F-8558-4AEF9F15B80C}" dt="2023-10-30T16:12:02.689" v="46" actId="20577"/>
        <pc:sldMkLst>
          <pc:docMk/>
          <pc:sldMk cId="397392100" sldId="2144447428"/>
        </pc:sldMkLst>
        <pc:spChg chg="mod">
          <ac:chgData name="Mark Preece" userId="b95f2d45-5249-43df-8aae-16a8b626934b" providerId="ADAL" clId="{0760B83C-CAE7-402F-8558-4AEF9F15B80C}" dt="2023-10-30T16:12:02.689" v="46" actId="20577"/>
          <ac:spMkLst>
            <pc:docMk/>
            <pc:sldMk cId="397392100" sldId="2144447428"/>
            <ac:spMk id="15" creationId="{BAB1447D-EDB4-42EB-A550-FF94262FC6B7}"/>
          </ac:spMkLst>
        </pc:spChg>
      </pc:sldChg>
      <pc:sldChg chg="modSp mod">
        <pc:chgData name="Mark Preece" userId="b95f2d45-5249-43df-8aae-16a8b626934b" providerId="ADAL" clId="{0760B83C-CAE7-402F-8558-4AEF9F15B80C}" dt="2023-10-30T16:10:39.334" v="41" actId="20577"/>
        <pc:sldMkLst>
          <pc:docMk/>
          <pc:sldMk cId="4190074194" sldId="2144447495"/>
        </pc:sldMkLst>
        <pc:spChg chg="mod">
          <ac:chgData name="Mark Preece" userId="b95f2d45-5249-43df-8aae-16a8b626934b" providerId="ADAL" clId="{0760B83C-CAE7-402F-8558-4AEF9F15B80C}" dt="2023-10-30T16:10:39.334" v="41" actId="20577"/>
          <ac:spMkLst>
            <pc:docMk/>
            <pc:sldMk cId="4190074194" sldId="2144447495"/>
            <ac:spMk id="15" creationId="{BAB1447D-EDB4-42EB-A550-FF94262FC6B7}"/>
          </ac:spMkLst>
        </pc:spChg>
      </pc:sldChg>
    </pc:docChg>
  </pc:docChgLst>
  <pc:docChgLst>
    <pc:chgData name="Mark Preece" userId="b95f2d45-5249-43df-8aae-16a8b626934b" providerId="ADAL" clId="{EFCA36BB-BFB4-44FE-B609-C55737DB9BBA}"/>
    <pc:docChg chg="delSld modSection">
      <pc:chgData name="Mark Preece" userId="b95f2d45-5249-43df-8aae-16a8b626934b" providerId="ADAL" clId="{EFCA36BB-BFB4-44FE-B609-C55737DB9BBA}" dt="2023-10-29T17:13:46.347" v="4"/>
      <pc:docMkLst>
        <pc:docMk/>
      </pc:docMkLst>
      <pc:sldChg chg="del">
        <pc:chgData name="Mark Preece" userId="b95f2d45-5249-43df-8aae-16a8b626934b" providerId="ADAL" clId="{EFCA36BB-BFB4-44FE-B609-C55737DB9BBA}" dt="2023-10-29T17:10:20.190" v="0" actId="47"/>
        <pc:sldMkLst>
          <pc:docMk/>
          <pc:sldMk cId="3751163682" sldId="257"/>
        </pc:sldMkLst>
      </pc:sldChg>
      <pc:sldChg chg="del">
        <pc:chgData name="Mark Preece" userId="b95f2d45-5249-43df-8aae-16a8b626934b" providerId="ADAL" clId="{EFCA36BB-BFB4-44FE-B609-C55737DB9BBA}" dt="2023-10-29T17:10:20.190" v="0" actId="47"/>
        <pc:sldMkLst>
          <pc:docMk/>
          <pc:sldMk cId="1834645969" sldId="258"/>
        </pc:sldMkLst>
      </pc:sldChg>
      <pc:sldChg chg="del">
        <pc:chgData name="Mark Preece" userId="b95f2d45-5249-43df-8aae-16a8b626934b" providerId="ADAL" clId="{EFCA36BB-BFB4-44FE-B609-C55737DB9BBA}" dt="2023-10-29T17:10:20.190" v="0" actId="47"/>
        <pc:sldMkLst>
          <pc:docMk/>
          <pc:sldMk cId="2586124069" sldId="260"/>
        </pc:sldMkLst>
      </pc:sldChg>
      <pc:sldChg chg="del">
        <pc:chgData name="Mark Preece" userId="b95f2d45-5249-43df-8aae-16a8b626934b" providerId="ADAL" clId="{EFCA36BB-BFB4-44FE-B609-C55737DB9BBA}" dt="2023-10-29T17:10:20.190" v="0" actId="47"/>
        <pc:sldMkLst>
          <pc:docMk/>
          <pc:sldMk cId="4092745883" sldId="263"/>
        </pc:sldMkLst>
      </pc:sldChg>
      <pc:sldChg chg="del">
        <pc:chgData name="Mark Preece" userId="b95f2d45-5249-43df-8aae-16a8b626934b" providerId="ADAL" clId="{EFCA36BB-BFB4-44FE-B609-C55737DB9BBA}" dt="2023-10-29T17:10:20.190" v="0" actId="47"/>
        <pc:sldMkLst>
          <pc:docMk/>
          <pc:sldMk cId="1213839942" sldId="264"/>
        </pc:sldMkLst>
      </pc:sldChg>
      <pc:sldChg chg="del">
        <pc:chgData name="Mark Preece" userId="b95f2d45-5249-43df-8aae-16a8b626934b" providerId="ADAL" clId="{EFCA36BB-BFB4-44FE-B609-C55737DB9BBA}" dt="2023-10-29T17:10:20.190" v="0" actId="47"/>
        <pc:sldMkLst>
          <pc:docMk/>
          <pc:sldMk cId="2234543183" sldId="266"/>
        </pc:sldMkLst>
      </pc:sldChg>
      <pc:sldChg chg="del">
        <pc:chgData name="Mark Preece" userId="b95f2d45-5249-43df-8aae-16a8b626934b" providerId="ADAL" clId="{EFCA36BB-BFB4-44FE-B609-C55737DB9BBA}" dt="2023-10-29T17:10:20.190" v="0" actId="47"/>
        <pc:sldMkLst>
          <pc:docMk/>
          <pc:sldMk cId="2351009594" sldId="311"/>
        </pc:sldMkLst>
      </pc:sldChg>
      <pc:sldChg chg="del">
        <pc:chgData name="Mark Preece" userId="b95f2d45-5249-43df-8aae-16a8b626934b" providerId="ADAL" clId="{EFCA36BB-BFB4-44FE-B609-C55737DB9BBA}" dt="2023-10-29T17:10:50.747" v="1" actId="47"/>
        <pc:sldMkLst>
          <pc:docMk/>
          <pc:sldMk cId="224825778" sldId="341"/>
        </pc:sldMkLst>
      </pc:sldChg>
      <pc:sldChg chg="del">
        <pc:chgData name="Mark Preece" userId="b95f2d45-5249-43df-8aae-16a8b626934b" providerId="ADAL" clId="{EFCA36BB-BFB4-44FE-B609-C55737DB9BBA}" dt="2023-10-29T17:10:20.190" v="0" actId="47"/>
        <pc:sldMkLst>
          <pc:docMk/>
          <pc:sldMk cId="4221113870" sldId="420"/>
        </pc:sldMkLst>
      </pc:sldChg>
      <pc:sldChg chg="del">
        <pc:chgData name="Mark Preece" userId="b95f2d45-5249-43df-8aae-16a8b626934b" providerId="ADAL" clId="{EFCA36BB-BFB4-44FE-B609-C55737DB9BBA}" dt="2023-10-29T17:10:20.190" v="0" actId="47"/>
        <pc:sldMkLst>
          <pc:docMk/>
          <pc:sldMk cId="1787826956" sldId="421"/>
        </pc:sldMkLst>
      </pc:sldChg>
      <pc:sldChg chg="del">
        <pc:chgData name="Mark Preece" userId="b95f2d45-5249-43df-8aae-16a8b626934b" providerId="ADAL" clId="{EFCA36BB-BFB4-44FE-B609-C55737DB9BBA}" dt="2023-10-29T17:10:20.190" v="0" actId="47"/>
        <pc:sldMkLst>
          <pc:docMk/>
          <pc:sldMk cId="2649825512" sldId="434"/>
        </pc:sldMkLst>
      </pc:sldChg>
      <pc:sldChg chg="del">
        <pc:chgData name="Mark Preece" userId="b95f2d45-5249-43df-8aae-16a8b626934b" providerId="ADAL" clId="{EFCA36BB-BFB4-44FE-B609-C55737DB9BBA}" dt="2023-10-29T17:10:20.190" v="0" actId="47"/>
        <pc:sldMkLst>
          <pc:docMk/>
          <pc:sldMk cId="2831433907" sldId="437"/>
        </pc:sldMkLst>
      </pc:sldChg>
      <pc:sldChg chg="del">
        <pc:chgData name="Mark Preece" userId="b95f2d45-5249-43df-8aae-16a8b626934b" providerId="ADAL" clId="{EFCA36BB-BFB4-44FE-B609-C55737DB9BBA}" dt="2023-10-29T17:10:50.747" v="1" actId="47"/>
        <pc:sldMkLst>
          <pc:docMk/>
          <pc:sldMk cId="1151745796" sldId="438"/>
        </pc:sldMkLst>
      </pc:sldChg>
      <pc:sldChg chg="del">
        <pc:chgData name="Mark Preece" userId="b95f2d45-5249-43df-8aae-16a8b626934b" providerId="ADAL" clId="{EFCA36BB-BFB4-44FE-B609-C55737DB9BBA}" dt="2023-10-29T17:10:20.190" v="0" actId="47"/>
        <pc:sldMkLst>
          <pc:docMk/>
          <pc:sldMk cId="499498010" sldId="439"/>
        </pc:sldMkLst>
      </pc:sldChg>
      <pc:sldChg chg="del">
        <pc:chgData name="Mark Preece" userId="b95f2d45-5249-43df-8aae-16a8b626934b" providerId="ADAL" clId="{EFCA36BB-BFB4-44FE-B609-C55737DB9BBA}" dt="2023-10-29T17:10:20.190" v="0" actId="47"/>
        <pc:sldMkLst>
          <pc:docMk/>
          <pc:sldMk cId="983843489" sldId="443"/>
        </pc:sldMkLst>
      </pc:sldChg>
      <pc:sldChg chg="del">
        <pc:chgData name="Mark Preece" userId="b95f2d45-5249-43df-8aae-16a8b626934b" providerId="ADAL" clId="{EFCA36BB-BFB4-44FE-B609-C55737DB9BBA}" dt="2023-10-29T17:10:20.190" v="0" actId="47"/>
        <pc:sldMkLst>
          <pc:docMk/>
          <pc:sldMk cId="202783450" sldId="444"/>
        </pc:sldMkLst>
      </pc:sldChg>
      <pc:sldChg chg="del">
        <pc:chgData name="Mark Preece" userId="b95f2d45-5249-43df-8aae-16a8b626934b" providerId="ADAL" clId="{EFCA36BB-BFB4-44FE-B609-C55737DB9BBA}" dt="2023-10-29T17:10:20.190" v="0" actId="47"/>
        <pc:sldMkLst>
          <pc:docMk/>
          <pc:sldMk cId="1267036939" sldId="446"/>
        </pc:sldMkLst>
      </pc:sldChg>
      <pc:sldChg chg="del">
        <pc:chgData name="Mark Preece" userId="b95f2d45-5249-43df-8aae-16a8b626934b" providerId="ADAL" clId="{EFCA36BB-BFB4-44FE-B609-C55737DB9BBA}" dt="2023-10-29T17:10:20.190" v="0" actId="47"/>
        <pc:sldMkLst>
          <pc:docMk/>
          <pc:sldMk cId="3042253574" sldId="448"/>
        </pc:sldMkLst>
      </pc:sldChg>
      <pc:sldChg chg="del">
        <pc:chgData name="Mark Preece" userId="b95f2d45-5249-43df-8aae-16a8b626934b" providerId="ADAL" clId="{EFCA36BB-BFB4-44FE-B609-C55737DB9BBA}" dt="2023-10-29T17:10:20.190" v="0" actId="47"/>
        <pc:sldMkLst>
          <pc:docMk/>
          <pc:sldMk cId="2185523013" sldId="449"/>
        </pc:sldMkLst>
      </pc:sldChg>
      <pc:sldChg chg="del">
        <pc:chgData name="Mark Preece" userId="b95f2d45-5249-43df-8aae-16a8b626934b" providerId="ADAL" clId="{EFCA36BB-BFB4-44FE-B609-C55737DB9BBA}" dt="2023-10-29T17:10:20.190" v="0" actId="47"/>
        <pc:sldMkLst>
          <pc:docMk/>
          <pc:sldMk cId="2034702565" sldId="450"/>
        </pc:sldMkLst>
      </pc:sldChg>
      <pc:sldChg chg="del">
        <pc:chgData name="Mark Preece" userId="b95f2d45-5249-43df-8aae-16a8b626934b" providerId="ADAL" clId="{EFCA36BB-BFB4-44FE-B609-C55737DB9BBA}" dt="2023-10-29T17:10:20.190" v="0" actId="47"/>
        <pc:sldMkLst>
          <pc:docMk/>
          <pc:sldMk cId="855398934" sldId="457"/>
        </pc:sldMkLst>
      </pc:sldChg>
      <pc:sldChg chg="del">
        <pc:chgData name="Mark Preece" userId="b95f2d45-5249-43df-8aae-16a8b626934b" providerId="ADAL" clId="{EFCA36BB-BFB4-44FE-B609-C55737DB9BBA}" dt="2023-10-29T17:10:20.190" v="0" actId="47"/>
        <pc:sldMkLst>
          <pc:docMk/>
          <pc:sldMk cId="643957262" sldId="458"/>
        </pc:sldMkLst>
      </pc:sldChg>
      <pc:sldChg chg="del">
        <pc:chgData name="Mark Preece" userId="b95f2d45-5249-43df-8aae-16a8b626934b" providerId="ADAL" clId="{EFCA36BB-BFB4-44FE-B609-C55737DB9BBA}" dt="2023-10-29T17:10:50.747" v="1" actId="47"/>
        <pc:sldMkLst>
          <pc:docMk/>
          <pc:sldMk cId="203432320" sldId="1176"/>
        </pc:sldMkLst>
      </pc:sldChg>
      <pc:sldChg chg="del">
        <pc:chgData name="Mark Preece" userId="b95f2d45-5249-43df-8aae-16a8b626934b" providerId="ADAL" clId="{EFCA36BB-BFB4-44FE-B609-C55737DB9BBA}" dt="2023-10-29T17:10:20.190" v="0" actId="47"/>
        <pc:sldMkLst>
          <pc:docMk/>
          <pc:sldMk cId="3541442555" sldId="1212"/>
        </pc:sldMkLst>
      </pc:sldChg>
      <pc:sldChg chg="del">
        <pc:chgData name="Mark Preece" userId="b95f2d45-5249-43df-8aae-16a8b626934b" providerId="ADAL" clId="{EFCA36BB-BFB4-44FE-B609-C55737DB9BBA}" dt="2023-10-29T17:10:50.747" v="1" actId="47"/>
        <pc:sldMkLst>
          <pc:docMk/>
          <pc:sldMk cId="1080606590" sldId="2144447418"/>
        </pc:sldMkLst>
      </pc:sldChg>
      <pc:sldChg chg="del">
        <pc:chgData name="Mark Preece" userId="b95f2d45-5249-43df-8aae-16a8b626934b" providerId="ADAL" clId="{EFCA36BB-BFB4-44FE-B609-C55737DB9BBA}" dt="2023-10-29T17:10:50.747" v="1" actId="47"/>
        <pc:sldMkLst>
          <pc:docMk/>
          <pc:sldMk cId="677125712" sldId="2144447420"/>
        </pc:sldMkLst>
      </pc:sldChg>
      <pc:sldChg chg="del">
        <pc:chgData name="Mark Preece" userId="b95f2d45-5249-43df-8aae-16a8b626934b" providerId="ADAL" clId="{EFCA36BB-BFB4-44FE-B609-C55737DB9BBA}" dt="2023-10-29T17:10:50.747" v="1" actId="47"/>
        <pc:sldMkLst>
          <pc:docMk/>
          <pc:sldMk cId="3238273060" sldId="2144447421"/>
        </pc:sldMkLst>
      </pc:sldChg>
      <pc:sldChg chg="del">
        <pc:chgData name="Mark Preece" userId="b95f2d45-5249-43df-8aae-16a8b626934b" providerId="ADAL" clId="{EFCA36BB-BFB4-44FE-B609-C55737DB9BBA}" dt="2023-10-29T17:10:50.747" v="1" actId="47"/>
        <pc:sldMkLst>
          <pc:docMk/>
          <pc:sldMk cId="5116404" sldId="2144447422"/>
        </pc:sldMkLst>
      </pc:sldChg>
      <pc:sldChg chg="del">
        <pc:chgData name="Mark Preece" userId="b95f2d45-5249-43df-8aae-16a8b626934b" providerId="ADAL" clId="{EFCA36BB-BFB4-44FE-B609-C55737DB9BBA}" dt="2023-10-29T17:10:20.190" v="0" actId="47"/>
        <pc:sldMkLst>
          <pc:docMk/>
          <pc:sldMk cId="1842206039" sldId="2144447423"/>
        </pc:sldMkLst>
      </pc:sldChg>
      <pc:sldChg chg="del">
        <pc:chgData name="Mark Preece" userId="b95f2d45-5249-43df-8aae-16a8b626934b" providerId="ADAL" clId="{EFCA36BB-BFB4-44FE-B609-C55737DB9BBA}" dt="2023-10-29T17:10:20.190" v="0" actId="47"/>
        <pc:sldMkLst>
          <pc:docMk/>
          <pc:sldMk cId="1086546275" sldId="2144447424"/>
        </pc:sldMkLst>
      </pc:sldChg>
      <pc:sldChg chg="del">
        <pc:chgData name="Mark Preece" userId="b95f2d45-5249-43df-8aae-16a8b626934b" providerId="ADAL" clId="{EFCA36BB-BFB4-44FE-B609-C55737DB9BBA}" dt="2023-10-29T17:10:20.190" v="0" actId="47"/>
        <pc:sldMkLst>
          <pc:docMk/>
          <pc:sldMk cId="4261250376" sldId="2144447425"/>
        </pc:sldMkLst>
      </pc:sldChg>
      <pc:sldChg chg="delCm">
        <pc:chgData name="Mark Preece" userId="b95f2d45-5249-43df-8aae-16a8b626934b" providerId="ADAL" clId="{EFCA36BB-BFB4-44FE-B609-C55737DB9BBA}" dt="2023-10-29T17:13:46.347" v="4"/>
        <pc:sldMkLst>
          <pc:docMk/>
          <pc:sldMk cId="4272850109" sldId="2144447426"/>
        </pc:sldMkLst>
        <pc:extLst>
          <p:ext xmlns:p="http://schemas.openxmlformats.org/presentationml/2006/main" uri="{D6D511B9-2390-475A-947B-AFAB55BFBCF1}">
            <pc226:cmChg xmlns:pc226="http://schemas.microsoft.com/office/powerpoint/2022/06/main/command" chg="del">
              <pc226:chgData name="Mark Preece" userId="b95f2d45-5249-43df-8aae-16a8b626934b" providerId="ADAL" clId="{EFCA36BB-BFB4-44FE-B609-C55737DB9BBA}" dt="2023-10-29T17:13:46.347" v="4"/>
              <pc2:cmMkLst xmlns:pc2="http://schemas.microsoft.com/office/powerpoint/2019/9/main/command">
                <pc:docMk/>
                <pc:sldMk cId="4272850109" sldId="2144447426"/>
                <pc2:cmMk id="{18E7D422-26F1-44A0-AE6D-5D6028B67464}"/>
              </pc2:cmMkLst>
            </pc226:cmChg>
            <pc226:cmChg xmlns:pc226="http://schemas.microsoft.com/office/powerpoint/2022/06/main/command" chg="del">
              <pc226:chgData name="Mark Preece" userId="b95f2d45-5249-43df-8aae-16a8b626934b" providerId="ADAL" clId="{EFCA36BB-BFB4-44FE-B609-C55737DB9BBA}" dt="2023-10-29T17:13:43.467" v="3"/>
              <pc2:cmMkLst xmlns:pc2="http://schemas.microsoft.com/office/powerpoint/2019/9/main/command">
                <pc:docMk/>
                <pc:sldMk cId="4272850109" sldId="2144447426"/>
                <pc2:cmMk id="{5ADA80E3-2B99-4353-A2CF-EBE18121BAA3}"/>
              </pc2:cmMkLst>
            </pc226:cmChg>
            <pc226:cmChg xmlns:pc226="http://schemas.microsoft.com/office/powerpoint/2022/06/main/command" chg="del">
              <pc226:chgData name="Mark Preece" userId="b95f2d45-5249-43df-8aae-16a8b626934b" providerId="ADAL" clId="{EFCA36BB-BFB4-44FE-B609-C55737DB9BBA}" dt="2023-10-29T17:13:40.459" v="2"/>
              <pc2:cmMkLst xmlns:pc2="http://schemas.microsoft.com/office/powerpoint/2019/9/main/command">
                <pc:docMk/>
                <pc:sldMk cId="4272850109" sldId="2144447426"/>
                <pc2:cmMk id="{E9D2DBFC-53F4-464F-83F3-877FF626460F}"/>
              </pc2:cmMkLst>
            </pc226:cmChg>
          </p:ext>
        </pc:extLst>
      </pc:sldChg>
      <pc:sldChg chg="del">
        <pc:chgData name="Mark Preece" userId="b95f2d45-5249-43df-8aae-16a8b626934b" providerId="ADAL" clId="{EFCA36BB-BFB4-44FE-B609-C55737DB9BBA}" dt="2023-10-29T17:10:50.747" v="1" actId="47"/>
        <pc:sldMkLst>
          <pc:docMk/>
          <pc:sldMk cId="3717344621" sldId="2144447493"/>
        </pc:sldMkLst>
      </pc:sldChg>
      <pc:sldChg chg="del">
        <pc:chgData name="Mark Preece" userId="b95f2d45-5249-43df-8aae-16a8b626934b" providerId="ADAL" clId="{EFCA36BB-BFB4-44FE-B609-C55737DB9BBA}" dt="2023-10-29T17:10:50.747" v="1" actId="47"/>
        <pc:sldMkLst>
          <pc:docMk/>
          <pc:sldMk cId="1724053162" sldId="2144447494"/>
        </pc:sldMkLst>
      </pc:sldChg>
      <pc:sldChg chg="del">
        <pc:chgData name="Mark Preece" userId="b95f2d45-5249-43df-8aae-16a8b626934b" providerId="ADAL" clId="{EFCA36BB-BFB4-44FE-B609-C55737DB9BBA}" dt="2023-10-29T17:10:50.747" v="1" actId="47"/>
        <pc:sldMkLst>
          <pc:docMk/>
          <pc:sldMk cId="1092087764" sldId="214444749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B8FE25-ACFC-C845-8702-70706EBFD7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Univers Condensed Light" panose="020B0306020202040204" pitchFamily="34" charset="0"/>
            </a:endParaRPr>
          </a:p>
        </p:txBody>
      </p:sp>
      <p:sp>
        <p:nvSpPr>
          <p:cNvPr id="3" name="Date Placeholder 2">
            <a:extLst>
              <a:ext uri="{FF2B5EF4-FFF2-40B4-BE49-F238E27FC236}">
                <a16:creationId xmlns:a16="http://schemas.microsoft.com/office/drawing/2014/main" id="{9A173F4E-E4D4-994A-A59F-FDF064F94D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6F15D2-E42D-FD4A-96C8-B54F385FF7D3}" type="datetimeFigureOut">
              <a:rPr lang="en-US" smtClean="0">
                <a:latin typeface="Univers Condensed Light" panose="020B0306020202040204" pitchFamily="34" charset="0"/>
              </a:rPr>
              <a:t>10/30/2023</a:t>
            </a:fld>
            <a:endParaRPr lang="en-US">
              <a:latin typeface="Univers Condensed Light" panose="020B0306020202040204" pitchFamily="34" charset="0"/>
            </a:endParaRPr>
          </a:p>
        </p:txBody>
      </p:sp>
      <p:sp>
        <p:nvSpPr>
          <p:cNvPr id="4" name="Footer Placeholder 3">
            <a:extLst>
              <a:ext uri="{FF2B5EF4-FFF2-40B4-BE49-F238E27FC236}">
                <a16:creationId xmlns:a16="http://schemas.microsoft.com/office/drawing/2014/main" id="{085A1244-B5A4-2D4E-B760-E0A5BF57C3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Univers Condensed Light" panose="020B0306020202040204" pitchFamily="34" charset="0"/>
            </a:endParaRPr>
          </a:p>
        </p:txBody>
      </p:sp>
      <p:sp>
        <p:nvSpPr>
          <p:cNvPr id="5" name="Slide Number Placeholder 4">
            <a:extLst>
              <a:ext uri="{FF2B5EF4-FFF2-40B4-BE49-F238E27FC236}">
                <a16:creationId xmlns:a16="http://schemas.microsoft.com/office/drawing/2014/main" id="{85BD01DF-B04D-6141-B9FC-C62DC24EFD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88621E-915E-814B-946F-F080BA889400}" type="slidenum">
              <a:rPr lang="en-US" smtClean="0">
                <a:latin typeface="Univers Condensed Light" panose="020B0306020202040204" pitchFamily="34" charset="0"/>
              </a:rPr>
              <a:t>‹#›</a:t>
            </a:fld>
            <a:endParaRPr lang="en-US">
              <a:latin typeface="Univers Condensed Light" panose="020B0306020202040204" pitchFamily="34" charset="0"/>
            </a:endParaRPr>
          </a:p>
        </p:txBody>
      </p:sp>
    </p:spTree>
    <p:extLst>
      <p:ext uri="{BB962C8B-B14F-4D97-AF65-F5344CB8AC3E}">
        <p14:creationId xmlns:p14="http://schemas.microsoft.com/office/powerpoint/2010/main" val="387514686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Univers Condensed Light" panose="020B0306020202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Univers Condensed Light" panose="020B0306020202040204" pitchFamily="34" charset="0"/>
              </a:defRPr>
            </a:lvl1pPr>
          </a:lstStyle>
          <a:p>
            <a:fld id="{633706BB-F62B-8341-B0FF-12B6CC6492C4}" type="datetimeFigureOut">
              <a:rPr lang="en-US" smtClean="0"/>
              <a:pPr/>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Univers Condensed Light" panose="020B0306020202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Univers Condensed Light" panose="020B0306020202040204" pitchFamily="34" charset="0"/>
              </a:defRPr>
            </a:lvl1pPr>
          </a:lstStyle>
          <a:p>
            <a:fld id="{067B07B3-E93F-0C42-8F6E-EF2B23E9520E}" type="slidenum">
              <a:rPr lang="en-US" smtClean="0"/>
              <a:pPr/>
              <a:t>‹#›</a:t>
            </a:fld>
            <a:endParaRPr lang="en-US"/>
          </a:p>
        </p:txBody>
      </p:sp>
    </p:spTree>
    <p:extLst>
      <p:ext uri="{BB962C8B-B14F-4D97-AF65-F5344CB8AC3E}">
        <p14:creationId xmlns:p14="http://schemas.microsoft.com/office/powerpoint/2010/main" val="313855304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b="0" i="0" kern="1200">
        <a:solidFill>
          <a:schemeClr val="tx1"/>
        </a:solidFill>
        <a:latin typeface="Univers Condensed Light" panose="020B0306020202040204" pitchFamily="34" charset="0"/>
        <a:ea typeface="+mn-ea"/>
        <a:cs typeface="+mn-cs"/>
      </a:defRPr>
    </a:lvl1pPr>
    <a:lvl2pPr marL="457200" algn="l" defTabSz="914400" rtl="0" eaLnBrk="1" latinLnBrk="0" hangingPunct="1">
      <a:defRPr sz="1200" b="0" i="0" kern="1200">
        <a:solidFill>
          <a:schemeClr val="tx1"/>
        </a:solidFill>
        <a:latin typeface="Univers Condensed Light" panose="020B0306020202040204" pitchFamily="34" charset="0"/>
        <a:ea typeface="+mn-ea"/>
        <a:cs typeface="+mn-cs"/>
      </a:defRPr>
    </a:lvl2pPr>
    <a:lvl3pPr marL="914400" algn="l" defTabSz="914400" rtl="0" eaLnBrk="1" latinLnBrk="0" hangingPunct="1">
      <a:defRPr sz="1200" b="0" i="0" kern="1200">
        <a:solidFill>
          <a:schemeClr val="tx1"/>
        </a:solidFill>
        <a:latin typeface="Univers Condensed Light" panose="020B0306020202040204" pitchFamily="34" charset="0"/>
        <a:ea typeface="+mn-ea"/>
        <a:cs typeface="+mn-cs"/>
      </a:defRPr>
    </a:lvl3pPr>
    <a:lvl4pPr marL="1371600" algn="l" defTabSz="914400" rtl="0" eaLnBrk="1" latinLnBrk="0" hangingPunct="1">
      <a:defRPr sz="1200" b="0" i="0" kern="1200">
        <a:solidFill>
          <a:schemeClr val="tx1"/>
        </a:solidFill>
        <a:latin typeface="Univers Condensed Light" panose="020B0306020202040204" pitchFamily="34" charset="0"/>
        <a:ea typeface="+mn-ea"/>
        <a:cs typeface="+mn-cs"/>
      </a:defRPr>
    </a:lvl4pPr>
    <a:lvl5pPr marL="1828800" algn="l" defTabSz="914400" rtl="0" eaLnBrk="1" latinLnBrk="0" hangingPunct="1">
      <a:defRPr sz="1200" b="0" i="0" kern="1200">
        <a:solidFill>
          <a:schemeClr val="tx1"/>
        </a:solidFill>
        <a:latin typeface="Univers Condensed Light" panose="020B0306020202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ov.je/SiteCollectionDocuments/Government%20and%20administration/R%20Jersey%20Energy%20trends%202018%2020191128%20SJ.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ov.je/SiteCollectionDocuments/Government%20and%20administration/R%20Jersey%20Energy%20trends%202018%2020191128%20SJ.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76539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hlinkClick r:id="rId3"/>
            </a:endParaRPr>
          </a:p>
        </p:txBody>
      </p:sp>
    </p:spTree>
    <p:extLst>
      <p:ext uri="{BB962C8B-B14F-4D97-AF65-F5344CB8AC3E}">
        <p14:creationId xmlns:p14="http://schemas.microsoft.com/office/powerpoint/2010/main" val="3858251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hlinkClick r:id="rId3"/>
            </a:endParaRPr>
          </a:p>
        </p:txBody>
      </p:sp>
    </p:spTree>
    <p:extLst>
      <p:ext uri="{BB962C8B-B14F-4D97-AF65-F5344CB8AC3E}">
        <p14:creationId xmlns:p14="http://schemas.microsoft.com/office/powerpoint/2010/main" val="2326749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284829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8820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069">
              <a:defRPr/>
            </a:pPr>
            <a:r>
              <a:rPr lang="en-US"/>
              <a:t>A GoJ/JE CNR group could focus on areas such as:</a:t>
            </a:r>
            <a:endParaRPr lang="en-US">
              <a:solidFill>
                <a:schemeClr val="bg1"/>
              </a:solidFill>
            </a:endParaRPr>
          </a:p>
          <a:p>
            <a:pPr defTabSz="920069">
              <a:defRPr/>
            </a:pPr>
            <a:endParaRPr lang="en-US">
              <a:solidFill>
                <a:schemeClr val="bg1"/>
              </a:solidFill>
            </a:endParaRPr>
          </a:p>
          <a:p>
            <a:pPr defTabSz="920069">
              <a:defRPr/>
            </a:pPr>
            <a:r>
              <a:rPr lang="en-US">
                <a:solidFill>
                  <a:schemeClr val="bg1"/>
                </a:solidFill>
              </a:rPr>
              <a:t>JE would welcome the opportunity to work closely with GoJ to help ensure the successful delivery of the CNR</a:t>
            </a:r>
          </a:p>
          <a:p>
            <a:pPr defTabSz="920069">
              <a:defRPr/>
            </a:pPr>
            <a:endParaRPr lang="en-GB">
              <a:latin typeface="+mj-lt"/>
            </a:endParaRPr>
          </a:p>
          <a:p>
            <a:pPr defTabSz="920069">
              <a:defRPr/>
            </a:pPr>
            <a:endParaRPr lang="en-GB">
              <a:latin typeface="+mj-lt"/>
            </a:endParaRPr>
          </a:p>
          <a:p>
            <a:pPr defTabSz="920069">
              <a:defRPr/>
            </a:pPr>
            <a:r>
              <a:rPr lang="en-GB">
                <a:latin typeface="+mj-lt"/>
              </a:rPr>
              <a:t>JE STRIVES TO PLACE CUSTOMERS AT THE HEART OF OUR THINKING AND THE OPPORTUNITY TO WORK CLOSELY WITH GOJ CAN ONLY STRENGTHEN THIS</a:t>
            </a:r>
          </a:p>
          <a:p>
            <a:endParaRPr lang="en-JE"/>
          </a:p>
        </p:txBody>
      </p:sp>
    </p:spTree>
    <p:extLst>
      <p:ext uri="{BB962C8B-B14F-4D97-AF65-F5344CB8AC3E}">
        <p14:creationId xmlns:p14="http://schemas.microsoft.com/office/powerpoint/2010/main" val="2439204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069">
              <a:defRPr/>
            </a:pPr>
            <a:r>
              <a:rPr lang="en-US"/>
              <a:t>A GoJ/JE CNR group could focus on areas such as:</a:t>
            </a:r>
            <a:endParaRPr lang="en-US">
              <a:solidFill>
                <a:schemeClr val="bg1"/>
              </a:solidFill>
            </a:endParaRPr>
          </a:p>
          <a:p>
            <a:pPr defTabSz="920069">
              <a:defRPr/>
            </a:pPr>
            <a:endParaRPr lang="en-US">
              <a:solidFill>
                <a:schemeClr val="bg1"/>
              </a:solidFill>
            </a:endParaRPr>
          </a:p>
          <a:p>
            <a:pPr defTabSz="920069">
              <a:defRPr/>
            </a:pPr>
            <a:r>
              <a:rPr lang="en-US">
                <a:solidFill>
                  <a:schemeClr val="bg1"/>
                </a:solidFill>
              </a:rPr>
              <a:t>JE would welcome the opportunity to work closely with GoJ to help ensure the successful delivery of the CNR</a:t>
            </a:r>
          </a:p>
          <a:p>
            <a:pPr defTabSz="920069">
              <a:defRPr/>
            </a:pPr>
            <a:endParaRPr lang="en-GB">
              <a:latin typeface="+mj-lt"/>
            </a:endParaRPr>
          </a:p>
          <a:p>
            <a:pPr defTabSz="920069">
              <a:defRPr/>
            </a:pPr>
            <a:endParaRPr lang="en-GB">
              <a:latin typeface="+mj-lt"/>
            </a:endParaRPr>
          </a:p>
          <a:p>
            <a:pPr defTabSz="920069">
              <a:defRPr/>
            </a:pPr>
            <a:r>
              <a:rPr lang="en-GB">
                <a:latin typeface="+mj-lt"/>
              </a:rPr>
              <a:t>JE STRIVES TO PLACE CUSTOMERS AT THE HEART OF OUR THINKING AND THE OPPORTUNITY TO WORK CLOSELY WITH GOJ CAN ONLY STRENGTHEN THIS</a:t>
            </a:r>
          </a:p>
          <a:p>
            <a:endParaRPr lang="en-JE"/>
          </a:p>
        </p:txBody>
      </p:sp>
    </p:spTree>
    <p:extLst>
      <p:ext uri="{BB962C8B-B14F-4D97-AF65-F5344CB8AC3E}">
        <p14:creationId xmlns:p14="http://schemas.microsoft.com/office/powerpoint/2010/main" val="914359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111899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10.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10.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0.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0.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10.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10.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6.xml"/><Relationship Id="rId4" Type="http://schemas.openxmlformats.org/officeDocument/2006/relationships/image" Target="../media/image15.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emf"/><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emf"/><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0DE2AF-E43D-D641-B01D-053F35926CFD}"/>
              </a:ext>
            </a:extLst>
          </p:cNvPr>
          <p:cNvGrpSpPr/>
          <p:nvPr userDrawn="1"/>
        </p:nvGrpSpPr>
        <p:grpSpPr>
          <a:xfrm>
            <a:off x="0" y="1497310"/>
            <a:ext cx="12192000" cy="5369427"/>
            <a:chOff x="0" y="1497310"/>
            <a:chExt cx="12192000" cy="5369427"/>
          </a:xfrm>
        </p:grpSpPr>
        <p:pic>
          <p:nvPicPr>
            <p:cNvPr id="10" name="Picture 9">
              <a:extLst>
                <a:ext uri="{FF2B5EF4-FFF2-40B4-BE49-F238E27FC236}">
                  <a16:creationId xmlns:a16="http://schemas.microsoft.com/office/drawing/2014/main" id="{F3837B0E-0938-FE48-8BEE-36C512023F8B}"/>
                </a:ext>
              </a:extLst>
            </p:cNvPr>
            <p:cNvPicPr>
              <a:picLocks noChangeAspect="1"/>
            </p:cNvPicPr>
            <p:nvPr userDrawn="1"/>
          </p:nvPicPr>
          <p:blipFill>
            <a:blip r:embed="rId2"/>
            <a:stretch>
              <a:fillRect/>
            </a:stretch>
          </p:blipFill>
          <p:spPr>
            <a:xfrm>
              <a:off x="0" y="1520037"/>
              <a:ext cx="12192000" cy="5346700"/>
            </a:xfrm>
            <a:prstGeom prst="rect">
              <a:avLst/>
            </a:prstGeom>
          </p:spPr>
        </p:pic>
        <p:pic>
          <p:nvPicPr>
            <p:cNvPr id="15" name="Picture 14">
              <a:extLst>
                <a:ext uri="{FF2B5EF4-FFF2-40B4-BE49-F238E27FC236}">
                  <a16:creationId xmlns:a16="http://schemas.microsoft.com/office/drawing/2014/main" id="{57A95F20-CD92-BB46-9061-5EF0C6DDF54D}"/>
                </a:ext>
              </a:extLst>
            </p:cNvPr>
            <p:cNvPicPr>
              <a:picLocks noChangeAspect="1"/>
            </p:cNvPicPr>
            <p:nvPr userDrawn="1"/>
          </p:nvPicPr>
          <p:blipFill>
            <a:blip r:embed="rId3"/>
            <a:srcRect/>
            <a:stretch/>
          </p:blipFill>
          <p:spPr>
            <a:xfrm>
              <a:off x="6777970" y="5011533"/>
              <a:ext cx="4711740" cy="1594632"/>
            </a:xfrm>
            <a:prstGeom prst="rect">
              <a:avLst/>
            </a:prstGeom>
          </p:spPr>
        </p:pic>
        <p:pic>
          <p:nvPicPr>
            <p:cNvPr id="11" name="Picture 10">
              <a:extLst>
                <a:ext uri="{FF2B5EF4-FFF2-40B4-BE49-F238E27FC236}">
                  <a16:creationId xmlns:a16="http://schemas.microsoft.com/office/drawing/2014/main" id="{4B5F35AA-B122-D741-9E87-F3E3EE3A212A}"/>
                </a:ext>
              </a:extLst>
            </p:cNvPr>
            <p:cNvPicPr>
              <a:picLocks noChangeAspect="1"/>
            </p:cNvPicPr>
            <p:nvPr userDrawn="1"/>
          </p:nvPicPr>
          <p:blipFill>
            <a:blip r:embed="rId4"/>
            <a:stretch>
              <a:fillRect/>
            </a:stretch>
          </p:blipFill>
          <p:spPr>
            <a:xfrm>
              <a:off x="0" y="1497310"/>
              <a:ext cx="12192000" cy="4743450"/>
            </a:xfrm>
            <a:prstGeom prst="rect">
              <a:avLst/>
            </a:prstGeom>
          </p:spPr>
        </p:pic>
        <p:sp>
          <p:nvSpPr>
            <p:cNvPr id="16" name="TextBox 15">
              <a:extLst>
                <a:ext uri="{FF2B5EF4-FFF2-40B4-BE49-F238E27FC236}">
                  <a16:creationId xmlns:a16="http://schemas.microsoft.com/office/drawing/2014/main" id="{7B017A7F-F70E-8F41-A01A-5926AFAA655A}"/>
                </a:ext>
              </a:extLst>
            </p:cNvPr>
            <p:cNvSpPr txBox="1"/>
            <p:nvPr userDrawn="1"/>
          </p:nvSpPr>
          <p:spPr>
            <a:xfrm>
              <a:off x="8653693" y="6301462"/>
              <a:ext cx="3034819" cy="369332"/>
            </a:xfrm>
            <a:prstGeom prst="rect">
              <a:avLst/>
            </a:prstGeom>
            <a:noFill/>
          </p:spPr>
          <p:txBody>
            <a:bodyPr wrap="square" rtlCol="0">
              <a:spAutoFit/>
            </a:bodyPr>
            <a:lstStyle/>
            <a:p>
              <a:pPr algn="ctr"/>
              <a:r>
                <a:rPr lang="en-US" sz="1800" b="0" i="0">
                  <a:latin typeface="Univers Condensed Light" panose="020B0306020202040204" pitchFamily="34" charset="0"/>
                  <a:cs typeface="Univers Condensed" panose="020F0502020204030204" pitchFamily="34" charset="0"/>
                </a:rPr>
                <a:t>Inspiring a zero carbon future</a:t>
              </a:r>
            </a:p>
          </p:txBody>
        </p:sp>
      </p:grpSp>
      <p:sp>
        <p:nvSpPr>
          <p:cNvPr id="8" name="Title 7">
            <a:extLst>
              <a:ext uri="{FF2B5EF4-FFF2-40B4-BE49-F238E27FC236}">
                <a16:creationId xmlns:a16="http://schemas.microsoft.com/office/drawing/2014/main" id="{E709C947-9A7C-5649-B985-C0E0254F1CD5}"/>
              </a:ext>
            </a:extLst>
          </p:cNvPr>
          <p:cNvSpPr>
            <a:spLocks noGrp="1"/>
          </p:cNvSpPr>
          <p:nvPr userDrawn="1">
            <p:ph type="title"/>
          </p:nvPr>
        </p:nvSpPr>
        <p:spPr>
          <a:xfrm>
            <a:off x="910936" y="1932192"/>
            <a:ext cx="8675304" cy="1080000"/>
          </a:xfrm>
        </p:spPr>
        <p:txBody>
          <a:bodyPr anchor="b"/>
          <a:lstStyle>
            <a:lvl1pPr>
              <a:defRPr b="0" i="0">
                <a:latin typeface="+mj-lt"/>
                <a:ea typeface="+mn-ea"/>
              </a:defRPr>
            </a:lvl1pPr>
          </a:lstStyle>
          <a:p>
            <a:r>
              <a:rPr lang="en-GB"/>
              <a:t>Click to edit Master title style</a:t>
            </a:r>
            <a:endParaRPr lang="en-US"/>
          </a:p>
        </p:txBody>
      </p:sp>
      <p:pic>
        <p:nvPicPr>
          <p:cNvPr id="14" name="Picture 13">
            <a:extLst>
              <a:ext uri="{FF2B5EF4-FFF2-40B4-BE49-F238E27FC236}">
                <a16:creationId xmlns:a16="http://schemas.microsoft.com/office/drawing/2014/main" id="{2A9D389D-03FD-2544-91F6-7C2379D6A3CC}"/>
              </a:ext>
            </a:extLst>
          </p:cNvPr>
          <p:cNvPicPr>
            <a:picLocks noChangeAspect="1"/>
          </p:cNvPicPr>
          <p:nvPr userDrawn="1"/>
        </p:nvPicPr>
        <p:blipFill>
          <a:blip r:embed="rId5"/>
          <a:stretch>
            <a:fillRect/>
          </a:stretch>
        </p:blipFill>
        <p:spPr>
          <a:xfrm>
            <a:off x="910936" y="588200"/>
            <a:ext cx="4071315" cy="540000"/>
          </a:xfrm>
          <a:prstGeom prst="rect">
            <a:avLst/>
          </a:prstGeom>
        </p:spPr>
      </p:pic>
      <p:sp>
        <p:nvSpPr>
          <p:cNvPr id="3" name="Subtitle 2">
            <a:extLst>
              <a:ext uri="{FF2B5EF4-FFF2-40B4-BE49-F238E27FC236}">
                <a16:creationId xmlns:a16="http://schemas.microsoft.com/office/drawing/2014/main" id="{A64B35B7-AA6C-914D-B7C0-9F6E4B1CB5AB}"/>
              </a:ext>
            </a:extLst>
          </p:cNvPr>
          <p:cNvSpPr>
            <a:spLocks noGrp="1"/>
          </p:cNvSpPr>
          <p:nvPr userDrawn="1">
            <p:ph type="subTitle" idx="1"/>
          </p:nvPr>
        </p:nvSpPr>
        <p:spPr>
          <a:xfrm>
            <a:off x="910936" y="3092320"/>
            <a:ext cx="8675304" cy="1328125"/>
          </a:xfrm>
          <a:prstGeom prst="rect">
            <a:avLst/>
          </a:prstGeom>
        </p:spPr>
        <p:txBody>
          <a:bodyPr/>
          <a:lstStyle>
            <a:lvl1pPr marL="0" indent="0" algn="l">
              <a:buNone/>
              <a:defRPr sz="2400" b="0" i="0">
                <a:latin typeface="+mn-lt"/>
                <a:cs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Content Placeholder 2">
            <a:extLst>
              <a:ext uri="{FF2B5EF4-FFF2-40B4-BE49-F238E27FC236}">
                <a16:creationId xmlns:a16="http://schemas.microsoft.com/office/drawing/2014/main" id="{A8FB2927-428B-4E43-A301-41FE7210C147}"/>
              </a:ext>
            </a:extLst>
          </p:cNvPr>
          <p:cNvSpPr>
            <a:spLocks noGrp="1"/>
          </p:cNvSpPr>
          <p:nvPr>
            <p:ph sz="half" idx="16" hasCustomPrompt="1"/>
          </p:nvPr>
        </p:nvSpPr>
        <p:spPr>
          <a:xfrm>
            <a:off x="910936" y="5223663"/>
            <a:ext cx="3789652" cy="691362"/>
          </a:xfrm>
          <a:prstGeom prst="rect">
            <a:avLst/>
          </a:prstGeom>
        </p:spPr>
        <p:txBody>
          <a:bodyPr anchor="ctr"/>
          <a:lstStyle>
            <a:lvl1pPr marL="0" indent="0">
              <a:buClr>
                <a:schemeClr val="accent1"/>
              </a:buClr>
              <a:buSzPct val="125000"/>
              <a:buFont typeface="+mj-lt"/>
              <a:buNone/>
              <a:defRPr sz="1600" b="0" i="0">
                <a:latin typeface="+mn-lt"/>
                <a:cs typeface="Univers Condensed Light" panose="020B0306020202040204" pitchFamily="34" charset="0"/>
              </a:defRPr>
            </a:lvl1pPr>
            <a:lvl2pPr marL="457200" indent="0">
              <a:buClr>
                <a:schemeClr val="accent1"/>
              </a:buClr>
              <a:buSzPct val="100000"/>
              <a:buFont typeface="+mj-lt"/>
              <a:buNone/>
              <a:defRPr sz="1800" b="0" i="0">
                <a:latin typeface="+mn-lt"/>
                <a:cs typeface="Univers Condensed Light" panose="020B0306020202040204" pitchFamily="34" charset="0"/>
              </a:defRPr>
            </a:lvl2pPr>
            <a:lvl3pPr marL="914400" indent="0">
              <a:buClr>
                <a:schemeClr val="accent1"/>
              </a:buClr>
              <a:buFont typeface="+mj-lt"/>
              <a:buNone/>
              <a:defRPr sz="1600" b="0" i="0">
                <a:latin typeface="+mn-lt"/>
                <a:cs typeface="Univers Condensed Light" panose="020B0306020202040204" pitchFamily="34" charset="0"/>
              </a:defRPr>
            </a:lvl3pPr>
            <a:lvl4pPr marL="1371600" indent="0">
              <a:buClr>
                <a:schemeClr val="accent1"/>
              </a:buClr>
              <a:buFont typeface="+mj-lt"/>
              <a:buNone/>
              <a:defRPr sz="1400" b="0" i="0">
                <a:latin typeface="+mn-lt"/>
                <a:cs typeface="Univers Condensed Light" panose="020B0306020202040204" pitchFamily="34" charset="0"/>
              </a:defRPr>
            </a:lvl4pPr>
            <a:lvl5pPr marL="1828800" indent="0">
              <a:buClr>
                <a:schemeClr val="accent1"/>
              </a:buClr>
              <a:buFont typeface="+mj-lt"/>
              <a:buNone/>
              <a:defRPr sz="1200" b="0" i="0">
                <a:latin typeface="+mn-lt"/>
                <a:cs typeface="Univers Condensed Light" panose="020B0306020202040204" pitchFamily="34" charset="0"/>
              </a:defRPr>
            </a:lvl5pPr>
          </a:lstStyle>
          <a:p>
            <a:pPr lvl="0"/>
            <a:r>
              <a:rPr lang="en-GB"/>
              <a:t>Location • 00/00/00</a:t>
            </a:r>
            <a:endParaRPr lang="en-US"/>
          </a:p>
        </p:txBody>
      </p:sp>
    </p:spTree>
    <p:extLst>
      <p:ext uri="{BB962C8B-B14F-4D97-AF65-F5344CB8AC3E}">
        <p14:creationId xmlns:p14="http://schemas.microsoft.com/office/powerpoint/2010/main" val="25902187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FF2431-5020-7F4C-B82F-09F25D5C68E2}"/>
              </a:ext>
            </a:extLst>
          </p:cNvPr>
          <p:cNvSpPr>
            <a:spLocks noGrp="1"/>
          </p:cNvSpPr>
          <p:nvPr>
            <p:ph type="title"/>
          </p:nvPr>
        </p:nvSpPr>
        <p:spPr/>
        <p:txBody>
          <a:bodyPr/>
          <a:lstStyle/>
          <a:p>
            <a:r>
              <a:rPr lang="en-GB"/>
              <a:t>Click to edit Master title style</a:t>
            </a:r>
            <a:endParaRPr lang="en-US"/>
          </a:p>
        </p:txBody>
      </p:sp>
      <p:sp>
        <p:nvSpPr>
          <p:cNvPr id="5" name="Footer Placeholder 4">
            <a:extLst>
              <a:ext uri="{FF2B5EF4-FFF2-40B4-BE49-F238E27FC236}">
                <a16:creationId xmlns:a16="http://schemas.microsoft.com/office/drawing/2014/main" id="{F5C52B84-9545-354E-B5B5-9A53C0CE7311}"/>
              </a:ext>
            </a:extLst>
          </p:cNvPr>
          <p:cNvSpPr>
            <a:spLocks noGrp="1"/>
          </p:cNvSpPr>
          <p:nvPr>
            <p:ph type="ftr" sz="quarter" idx="20"/>
          </p:nvPr>
        </p:nvSpPr>
        <p:spPr/>
        <p:txBody>
          <a:bodyPr/>
          <a:lstStyle/>
          <a:p>
            <a:r>
              <a:rPr lang="en-US"/>
              <a:t>CONFIDENTIAL</a:t>
            </a:r>
          </a:p>
        </p:txBody>
      </p:sp>
      <p:sp>
        <p:nvSpPr>
          <p:cNvPr id="6" name="Slide Number Placeholder 5">
            <a:extLst>
              <a:ext uri="{FF2B5EF4-FFF2-40B4-BE49-F238E27FC236}">
                <a16:creationId xmlns:a16="http://schemas.microsoft.com/office/drawing/2014/main" id="{6FD4C608-601C-8B4A-8BE7-0DD0C6EF3934}"/>
              </a:ext>
            </a:extLst>
          </p:cNvPr>
          <p:cNvSpPr>
            <a:spLocks noGrp="1"/>
          </p:cNvSpPr>
          <p:nvPr>
            <p:ph type="sldNum" sz="quarter" idx="21"/>
          </p:nvPr>
        </p:nvSpPr>
        <p:spPr/>
        <p:txBody>
          <a:bodyPr/>
          <a:lstStyle/>
          <a:p>
            <a:fld id="{92E137E8-26C2-F84A-AE98-39C9BF092A5F}" type="slidenum">
              <a:rPr lang="en-US" smtClean="0"/>
              <a:pPr/>
              <a:t>‹#›</a:t>
            </a:fld>
            <a:endParaRPr lang="en-US"/>
          </a:p>
        </p:txBody>
      </p:sp>
      <p:sp>
        <p:nvSpPr>
          <p:cNvPr id="7" name="Content Placeholder 2">
            <a:extLst>
              <a:ext uri="{FF2B5EF4-FFF2-40B4-BE49-F238E27FC236}">
                <a16:creationId xmlns:a16="http://schemas.microsoft.com/office/drawing/2014/main" id="{051F11D1-33F3-CE46-87E8-A112DDD4B38B}"/>
              </a:ext>
            </a:extLst>
          </p:cNvPr>
          <p:cNvSpPr>
            <a:spLocks noGrp="1"/>
          </p:cNvSpPr>
          <p:nvPr>
            <p:ph sz="half" idx="16"/>
          </p:nvPr>
        </p:nvSpPr>
        <p:spPr>
          <a:xfrm>
            <a:off x="519598" y="1446306"/>
            <a:ext cx="5422612" cy="4811059"/>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45D3BFD4-A818-1846-AFDB-7EA1C231C977}"/>
              </a:ext>
            </a:extLst>
          </p:cNvPr>
          <p:cNvSpPr>
            <a:spLocks noGrp="1"/>
          </p:cNvSpPr>
          <p:nvPr>
            <p:ph sz="half" idx="22"/>
          </p:nvPr>
        </p:nvSpPr>
        <p:spPr>
          <a:xfrm>
            <a:off x="6282725" y="1446306"/>
            <a:ext cx="5422612" cy="4811059"/>
          </a:xfrm>
          <a:prstGeom prst="rect">
            <a:avLst/>
          </a:prstGeom>
        </p:spPr>
        <p:txBody>
          <a:bodyPr/>
          <a:lstStyle>
            <a:lvl1pPr marL="457200" indent="-4572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800100" indent="-34290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57300" indent="-342900">
              <a:buClr>
                <a:schemeClr val="tx2"/>
              </a:buClr>
              <a:buSzPct val="80000"/>
              <a:buFont typeface="Wingdings" pitchFamily="2" charset="2"/>
              <a:buChar char="§"/>
              <a:defRPr sz="1600" b="0" i="0">
                <a:latin typeface="+mn-lt"/>
                <a:cs typeface="Univers Condensed Light" panose="020B0306020202040204" pitchFamily="34" charset="0"/>
              </a:defRPr>
            </a:lvl3pPr>
            <a:lvl4pPr marL="1714500" indent="-342900">
              <a:buClr>
                <a:schemeClr val="tx2"/>
              </a:buClr>
              <a:buSzPct val="100000"/>
              <a:buFont typeface="Wingdings" pitchFamily="2" charset="2"/>
              <a:buChar char="q"/>
              <a:defRPr sz="1400" b="0" i="0">
                <a:latin typeface="+mn-lt"/>
                <a:cs typeface="Univers Condensed Light" panose="020B0306020202040204" pitchFamily="34" charset="0"/>
              </a:defRPr>
            </a:lvl4pPr>
            <a:lvl5pPr marL="2057400" indent="-22860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845964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rge Box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8A9C3-AA2C-0B42-B415-5E978C825610}"/>
              </a:ext>
            </a:extLst>
          </p:cNvPr>
          <p:cNvSpPr>
            <a:spLocks noGrp="1"/>
          </p:cNvSpPr>
          <p:nvPr>
            <p:ph type="title"/>
          </p:nvPr>
        </p:nvSpPr>
        <p:spPr/>
        <p:txBody>
          <a:bodyPr/>
          <a:lstStyle/>
          <a:p>
            <a:r>
              <a:rPr lang="en-GB"/>
              <a:t>Click to edit Master title style</a:t>
            </a:r>
            <a:endParaRPr lang="en-US"/>
          </a:p>
        </p:txBody>
      </p:sp>
      <p:sp>
        <p:nvSpPr>
          <p:cNvPr id="11" name="Content Placeholder 2">
            <a:extLst>
              <a:ext uri="{FF2B5EF4-FFF2-40B4-BE49-F238E27FC236}">
                <a16:creationId xmlns:a16="http://schemas.microsoft.com/office/drawing/2014/main" id="{60F8E51B-5C2A-0B45-AEF5-0E786B6D8AEF}"/>
              </a:ext>
            </a:extLst>
          </p:cNvPr>
          <p:cNvSpPr>
            <a:spLocks noGrp="1"/>
          </p:cNvSpPr>
          <p:nvPr>
            <p:ph sz="half" idx="25"/>
          </p:nvPr>
        </p:nvSpPr>
        <p:spPr>
          <a:xfrm>
            <a:off x="544575" y="1513542"/>
            <a:ext cx="3670238" cy="474382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30C43DD2-B103-8A4C-85B2-99E339816326}"/>
              </a:ext>
            </a:extLst>
          </p:cNvPr>
          <p:cNvSpPr>
            <a:spLocks noGrp="1"/>
          </p:cNvSpPr>
          <p:nvPr>
            <p:ph sz="half" idx="22"/>
          </p:nvPr>
        </p:nvSpPr>
        <p:spPr>
          <a:xfrm>
            <a:off x="4586288" y="1513542"/>
            <a:ext cx="6972301" cy="4743824"/>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2957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mall Box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9BBD99-F127-794F-8762-754F96CAF0FF}"/>
              </a:ext>
            </a:extLst>
          </p:cNvPr>
          <p:cNvSpPr>
            <a:spLocks noGrp="1"/>
          </p:cNvSpPr>
          <p:nvPr>
            <p:ph type="title"/>
          </p:nvPr>
        </p:nvSpPr>
        <p:spPr/>
        <p:txBody>
          <a:bodyPr/>
          <a:lstStyle/>
          <a:p>
            <a:r>
              <a:rPr lang="en-GB"/>
              <a:t>Click to edit Master title style</a:t>
            </a:r>
            <a:endParaRPr lang="en-US"/>
          </a:p>
        </p:txBody>
      </p:sp>
      <p:sp>
        <p:nvSpPr>
          <p:cNvPr id="7" name="Content Placeholder 2">
            <a:extLst>
              <a:ext uri="{FF2B5EF4-FFF2-40B4-BE49-F238E27FC236}">
                <a16:creationId xmlns:a16="http://schemas.microsoft.com/office/drawing/2014/main" id="{C63EF4DC-9049-924E-A16E-FCBD79C330B3}"/>
              </a:ext>
            </a:extLst>
          </p:cNvPr>
          <p:cNvSpPr>
            <a:spLocks noGrp="1"/>
          </p:cNvSpPr>
          <p:nvPr>
            <p:ph sz="half" idx="25"/>
          </p:nvPr>
        </p:nvSpPr>
        <p:spPr>
          <a:xfrm>
            <a:off x="7878825" y="1513542"/>
            <a:ext cx="3670238" cy="474382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BE12A1FC-C285-224E-88E6-3EF05F673792}"/>
              </a:ext>
            </a:extLst>
          </p:cNvPr>
          <p:cNvSpPr>
            <a:spLocks noGrp="1"/>
          </p:cNvSpPr>
          <p:nvPr>
            <p:ph sz="half" idx="22"/>
          </p:nvPr>
        </p:nvSpPr>
        <p:spPr>
          <a:xfrm>
            <a:off x="515999" y="1513542"/>
            <a:ext cx="6972301" cy="4743824"/>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7891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mall Box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38C8D9-61DF-104E-800C-779AA14A1975}"/>
              </a:ext>
            </a:extLst>
          </p:cNvPr>
          <p:cNvSpPr>
            <a:spLocks noGrp="1"/>
          </p:cNvSpPr>
          <p:nvPr>
            <p:ph type="title"/>
          </p:nvPr>
        </p:nvSpPr>
        <p:spPr/>
        <p:txBody>
          <a:bodyPr/>
          <a:lstStyle/>
          <a:p>
            <a:r>
              <a:rPr lang="en-GB"/>
              <a:t>Click to edit Master title style</a:t>
            </a:r>
            <a:endParaRPr lang="en-US"/>
          </a:p>
        </p:txBody>
      </p:sp>
      <p:sp>
        <p:nvSpPr>
          <p:cNvPr id="7" name="Content Placeholder 2">
            <a:extLst>
              <a:ext uri="{FF2B5EF4-FFF2-40B4-BE49-F238E27FC236}">
                <a16:creationId xmlns:a16="http://schemas.microsoft.com/office/drawing/2014/main" id="{E6126DD1-956C-8C49-B250-FB2F207D8B9F}"/>
              </a:ext>
            </a:extLst>
          </p:cNvPr>
          <p:cNvSpPr>
            <a:spLocks noGrp="1"/>
          </p:cNvSpPr>
          <p:nvPr>
            <p:ph sz="half" idx="25"/>
          </p:nvPr>
        </p:nvSpPr>
        <p:spPr>
          <a:xfrm>
            <a:off x="4614863" y="1513542"/>
            <a:ext cx="6934200" cy="474382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8FDFE259-E395-AE45-A20A-B2BAC95853F5}"/>
              </a:ext>
            </a:extLst>
          </p:cNvPr>
          <p:cNvSpPr>
            <a:spLocks noGrp="1"/>
          </p:cNvSpPr>
          <p:nvPr>
            <p:ph sz="half" idx="22"/>
          </p:nvPr>
        </p:nvSpPr>
        <p:spPr>
          <a:xfrm>
            <a:off x="515999" y="1513542"/>
            <a:ext cx="3670239" cy="4743824"/>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SzPct val="100000"/>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5643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arge Box Lef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A22A9A-F99B-BE4C-849C-412F6B53554D}"/>
              </a:ext>
            </a:extLst>
          </p:cNvPr>
          <p:cNvSpPr>
            <a:spLocks noGrp="1"/>
          </p:cNvSpPr>
          <p:nvPr>
            <p:ph type="title"/>
          </p:nvPr>
        </p:nvSpPr>
        <p:spPr/>
        <p:txBody>
          <a:bodyPr/>
          <a:lstStyle/>
          <a:p>
            <a:r>
              <a:rPr lang="en-GB"/>
              <a:t>Click to edit Master title style</a:t>
            </a:r>
            <a:endParaRPr lang="en-US"/>
          </a:p>
        </p:txBody>
      </p:sp>
      <p:sp>
        <p:nvSpPr>
          <p:cNvPr id="9" name="Content Placeholder 2">
            <a:extLst>
              <a:ext uri="{FF2B5EF4-FFF2-40B4-BE49-F238E27FC236}">
                <a16:creationId xmlns:a16="http://schemas.microsoft.com/office/drawing/2014/main" id="{8E4B65FA-3F14-014B-B3D2-D43CF61649CC}"/>
              </a:ext>
            </a:extLst>
          </p:cNvPr>
          <p:cNvSpPr>
            <a:spLocks noGrp="1"/>
          </p:cNvSpPr>
          <p:nvPr>
            <p:ph sz="half" idx="25"/>
          </p:nvPr>
        </p:nvSpPr>
        <p:spPr>
          <a:xfrm>
            <a:off x="515999" y="1513542"/>
            <a:ext cx="6934200" cy="474382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A7EB96A0-309A-B24F-B710-B1AF175369C2}"/>
              </a:ext>
            </a:extLst>
          </p:cNvPr>
          <p:cNvSpPr>
            <a:spLocks noGrp="1"/>
          </p:cNvSpPr>
          <p:nvPr>
            <p:ph sz="half" idx="22"/>
          </p:nvPr>
        </p:nvSpPr>
        <p:spPr>
          <a:xfrm>
            <a:off x="8005762" y="1513542"/>
            <a:ext cx="3670239" cy="4743824"/>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7822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 x 1 Layou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D9BAE4A-2463-8D42-918E-B79379812465}"/>
              </a:ext>
            </a:extLst>
          </p:cNvPr>
          <p:cNvSpPr>
            <a:spLocks noGrp="1"/>
          </p:cNvSpPr>
          <p:nvPr>
            <p:ph sz="half" idx="26"/>
          </p:nvPr>
        </p:nvSpPr>
        <p:spPr>
          <a:xfrm>
            <a:off x="512402" y="3918811"/>
            <a:ext cx="11163600" cy="2143222"/>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7F957677-8255-DB4D-9FA0-68549BE72098}"/>
              </a:ext>
            </a:extLst>
          </p:cNvPr>
          <p:cNvSpPr>
            <a:spLocks noGrp="1"/>
          </p:cNvSpPr>
          <p:nvPr>
            <p:ph type="title"/>
          </p:nvPr>
        </p:nvSpPr>
        <p:spPr/>
        <p:txBody>
          <a:bodyPr/>
          <a:lstStyle/>
          <a:p>
            <a:r>
              <a:rPr lang="en-GB"/>
              <a:t>Click to edit Master title style</a:t>
            </a:r>
            <a:endParaRPr lang="en-US"/>
          </a:p>
        </p:txBody>
      </p:sp>
      <p:sp>
        <p:nvSpPr>
          <p:cNvPr id="7" name="Content Placeholder 2">
            <a:extLst>
              <a:ext uri="{FF2B5EF4-FFF2-40B4-BE49-F238E27FC236}">
                <a16:creationId xmlns:a16="http://schemas.microsoft.com/office/drawing/2014/main" id="{0F1E9310-BD04-A94D-B848-7F194BD7F008}"/>
              </a:ext>
            </a:extLst>
          </p:cNvPr>
          <p:cNvSpPr>
            <a:spLocks noGrp="1"/>
          </p:cNvSpPr>
          <p:nvPr>
            <p:ph sz="half" idx="22"/>
          </p:nvPr>
        </p:nvSpPr>
        <p:spPr>
          <a:xfrm>
            <a:off x="512402" y="1513542"/>
            <a:ext cx="11163600" cy="2143222"/>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7481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x 1 Layout Arrow">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A79D8AE-7D5C-D24E-9C27-78853F6CCCEA}"/>
              </a:ext>
            </a:extLst>
          </p:cNvPr>
          <p:cNvSpPr>
            <a:spLocks noGrp="1"/>
          </p:cNvSpPr>
          <p:nvPr>
            <p:ph sz="half" idx="26"/>
          </p:nvPr>
        </p:nvSpPr>
        <p:spPr>
          <a:xfrm>
            <a:off x="512402" y="4157351"/>
            <a:ext cx="11163600" cy="2143222"/>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D93A183C-C1AC-E64E-9A94-4EEAF5959EBA}"/>
              </a:ext>
            </a:extLst>
          </p:cNvPr>
          <p:cNvSpPr>
            <a:spLocks noGrp="1"/>
          </p:cNvSpPr>
          <p:nvPr>
            <p:ph sz="half" idx="27"/>
          </p:nvPr>
        </p:nvSpPr>
        <p:spPr>
          <a:xfrm>
            <a:off x="512402" y="1513542"/>
            <a:ext cx="11163600" cy="2143222"/>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ight Arrow 13">
            <a:extLst>
              <a:ext uri="{FF2B5EF4-FFF2-40B4-BE49-F238E27FC236}">
                <a16:creationId xmlns:a16="http://schemas.microsoft.com/office/drawing/2014/main" id="{4B1C9261-6EBE-624C-9D64-321688B11CCF}"/>
              </a:ext>
            </a:extLst>
          </p:cNvPr>
          <p:cNvSpPr/>
          <p:nvPr userDrawn="1"/>
        </p:nvSpPr>
        <p:spPr>
          <a:xfrm rot="5400000">
            <a:off x="5954542" y="3773469"/>
            <a:ext cx="279315" cy="241900"/>
          </a:xfrm>
          <a:prstGeom prst="rightArrow">
            <a:avLst>
              <a:gd name="adj1" fmla="val 30200"/>
              <a:gd name="adj2" fmla="val 83512"/>
            </a:avLst>
          </a:prstGeom>
          <a:gradFill>
            <a:gsLst>
              <a:gs pos="7000">
                <a:schemeClr val="accent3"/>
              </a:gs>
              <a:gs pos="79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2" name="Title 1">
            <a:extLst>
              <a:ext uri="{FF2B5EF4-FFF2-40B4-BE49-F238E27FC236}">
                <a16:creationId xmlns:a16="http://schemas.microsoft.com/office/drawing/2014/main" id="{9F22AD60-3841-7748-BFAC-905BE7AF6C71}"/>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12810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 x 1 Flow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37C3BD-219C-3547-89FE-883ECDE06A8A}"/>
              </a:ext>
            </a:extLst>
          </p:cNvPr>
          <p:cNvPicPr>
            <a:picLocks noChangeAspect="1"/>
          </p:cNvPicPr>
          <p:nvPr userDrawn="1"/>
        </p:nvPicPr>
        <p:blipFill>
          <a:blip r:embed="rId2"/>
          <a:stretch>
            <a:fillRect/>
          </a:stretch>
        </p:blipFill>
        <p:spPr>
          <a:xfrm>
            <a:off x="0" y="1667034"/>
            <a:ext cx="12192000" cy="4457700"/>
          </a:xfrm>
          <a:prstGeom prst="rect">
            <a:avLst/>
          </a:prstGeom>
        </p:spPr>
      </p:pic>
      <p:sp>
        <p:nvSpPr>
          <p:cNvPr id="10" name="Content Placeholder 2">
            <a:extLst>
              <a:ext uri="{FF2B5EF4-FFF2-40B4-BE49-F238E27FC236}">
                <a16:creationId xmlns:a16="http://schemas.microsoft.com/office/drawing/2014/main" id="{D180E0ED-E41D-4A4B-BCED-74CB667A3788}"/>
              </a:ext>
            </a:extLst>
          </p:cNvPr>
          <p:cNvSpPr>
            <a:spLocks noGrp="1"/>
          </p:cNvSpPr>
          <p:nvPr>
            <p:ph sz="half" idx="29"/>
          </p:nvPr>
        </p:nvSpPr>
        <p:spPr>
          <a:xfrm>
            <a:off x="1619242" y="4235312"/>
            <a:ext cx="9740109" cy="152876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8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1085AE14-2579-E24B-BB30-DD55DFB14967}"/>
              </a:ext>
            </a:extLst>
          </p:cNvPr>
          <p:cNvSpPr>
            <a:spLocks noGrp="1"/>
          </p:cNvSpPr>
          <p:nvPr>
            <p:ph type="title"/>
          </p:nvPr>
        </p:nvSpPr>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E45C14ED-45D4-344A-82AB-218F8B60061B}"/>
              </a:ext>
            </a:extLst>
          </p:cNvPr>
          <p:cNvSpPr>
            <a:spLocks noGrp="1"/>
          </p:cNvSpPr>
          <p:nvPr>
            <p:ph sz="half" idx="25"/>
          </p:nvPr>
        </p:nvSpPr>
        <p:spPr>
          <a:xfrm>
            <a:off x="515998" y="2028825"/>
            <a:ext cx="9740109" cy="152876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8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0486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Small">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25FD34E7-B276-BE40-A141-C14A28688A19}"/>
              </a:ext>
            </a:extLst>
          </p:cNvPr>
          <p:cNvSpPr>
            <a:spLocks noGrp="1"/>
          </p:cNvSpPr>
          <p:nvPr>
            <p:ph sz="half" idx="32"/>
          </p:nvPr>
        </p:nvSpPr>
        <p:spPr>
          <a:xfrm>
            <a:off x="6197585" y="1513542"/>
            <a:ext cx="5399999" cy="2143222"/>
          </a:xfrm>
          <a:prstGeom prst="roundRect">
            <a:avLst>
              <a:gd name="adj" fmla="val 12307"/>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FA14C3A7-8F3E-7643-8137-7A7E4389010C}"/>
              </a:ext>
            </a:extLst>
          </p:cNvPr>
          <p:cNvSpPr>
            <a:spLocks noGrp="1"/>
          </p:cNvSpPr>
          <p:nvPr>
            <p:ph sz="half" idx="33"/>
          </p:nvPr>
        </p:nvSpPr>
        <p:spPr>
          <a:xfrm>
            <a:off x="512402" y="3888994"/>
            <a:ext cx="5399999" cy="2143222"/>
          </a:xfrm>
          <a:prstGeom prst="roundRect">
            <a:avLst>
              <a:gd name="adj" fmla="val 12307"/>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69A6EF32-E657-4746-8A06-C379CCC8F909}"/>
              </a:ext>
            </a:extLst>
          </p:cNvPr>
          <p:cNvSpPr>
            <a:spLocks noGrp="1"/>
          </p:cNvSpPr>
          <p:nvPr>
            <p:ph sz="half" idx="34"/>
          </p:nvPr>
        </p:nvSpPr>
        <p:spPr>
          <a:xfrm>
            <a:off x="6197585" y="3888994"/>
            <a:ext cx="5399999" cy="2143222"/>
          </a:xfrm>
          <a:prstGeom prst="roundRect">
            <a:avLst>
              <a:gd name="adj" fmla="val 12307"/>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020EC79B-CA65-0B4A-8A52-EA1F1608E6F8}"/>
              </a:ext>
            </a:extLst>
          </p:cNvPr>
          <p:cNvSpPr>
            <a:spLocks noGrp="1"/>
          </p:cNvSpPr>
          <p:nvPr>
            <p:ph type="title"/>
          </p:nvPr>
        </p:nvSpPr>
        <p:spPr/>
        <p:txBody>
          <a:bodyPr/>
          <a:lstStyle/>
          <a:p>
            <a:r>
              <a:rPr lang="en-GB"/>
              <a:t>Click to edit Master title style</a:t>
            </a:r>
            <a:endParaRPr lang="en-US"/>
          </a:p>
        </p:txBody>
      </p:sp>
      <p:sp>
        <p:nvSpPr>
          <p:cNvPr id="9" name="Content Placeholder 2">
            <a:extLst>
              <a:ext uri="{FF2B5EF4-FFF2-40B4-BE49-F238E27FC236}">
                <a16:creationId xmlns:a16="http://schemas.microsoft.com/office/drawing/2014/main" id="{E9BCC077-ABC9-CB48-9A82-0C7688477452}"/>
              </a:ext>
            </a:extLst>
          </p:cNvPr>
          <p:cNvSpPr>
            <a:spLocks noGrp="1"/>
          </p:cNvSpPr>
          <p:nvPr>
            <p:ph sz="half" idx="22"/>
          </p:nvPr>
        </p:nvSpPr>
        <p:spPr>
          <a:xfrm>
            <a:off x="512402" y="1513542"/>
            <a:ext cx="5399999" cy="2143222"/>
          </a:xfrm>
          <a:prstGeom prst="roundRect">
            <a:avLst>
              <a:gd name="adj" fmla="val 12307"/>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890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 Large Left -  2 Small Righ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DEEB6A4-036C-CA4C-8797-1B096BE07412}"/>
              </a:ext>
            </a:extLst>
          </p:cNvPr>
          <p:cNvSpPr>
            <a:spLocks noGrp="1"/>
          </p:cNvSpPr>
          <p:nvPr>
            <p:ph sz="half" idx="30"/>
          </p:nvPr>
        </p:nvSpPr>
        <p:spPr>
          <a:xfrm>
            <a:off x="6175843" y="3988384"/>
            <a:ext cx="5399999" cy="2215497"/>
          </a:xfrm>
          <a:prstGeom prst="roundRect">
            <a:avLst>
              <a:gd name="adj" fmla="val 17937"/>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88768069-D072-7242-8EB4-0FA0AE20C7AB}"/>
              </a:ext>
            </a:extLst>
          </p:cNvPr>
          <p:cNvSpPr>
            <a:spLocks noGrp="1"/>
          </p:cNvSpPr>
          <p:nvPr>
            <p:ph type="title"/>
          </p:nvPr>
        </p:nvSpPr>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10B5ED74-7D57-BB43-A0E1-AA4B2D84FA28}"/>
              </a:ext>
            </a:extLst>
          </p:cNvPr>
          <p:cNvSpPr>
            <a:spLocks noGrp="1"/>
          </p:cNvSpPr>
          <p:nvPr>
            <p:ph sz="half" idx="24"/>
          </p:nvPr>
        </p:nvSpPr>
        <p:spPr>
          <a:xfrm>
            <a:off x="6175843" y="1513541"/>
            <a:ext cx="5399999" cy="2215497"/>
          </a:xfrm>
          <a:prstGeom prst="roundRect">
            <a:avLst>
              <a:gd name="adj" fmla="val 17937"/>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958C91DE-875F-B342-8669-1B85D61F2B04}"/>
              </a:ext>
            </a:extLst>
          </p:cNvPr>
          <p:cNvSpPr>
            <a:spLocks noGrp="1"/>
          </p:cNvSpPr>
          <p:nvPr>
            <p:ph sz="half" idx="26"/>
          </p:nvPr>
        </p:nvSpPr>
        <p:spPr>
          <a:xfrm>
            <a:off x="512402" y="1513541"/>
            <a:ext cx="5399999" cy="4689210"/>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5455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 Large Right -  2 Small Lef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1D992CD3-FF9D-9344-B2B1-D4B19BD823BF}"/>
              </a:ext>
            </a:extLst>
          </p:cNvPr>
          <p:cNvSpPr>
            <a:spLocks noGrp="1"/>
          </p:cNvSpPr>
          <p:nvPr>
            <p:ph sz="half" idx="26"/>
          </p:nvPr>
        </p:nvSpPr>
        <p:spPr>
          <a:xfrm>
            <a:off x="6096000" y="1513541"/>
            <a:ext cx="5399999" cy="4689210"/>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9E3A5FA3-B6EB-9E4F-AFA1-1EF22E767E37}"/>
              </a:ext>
            </a:extLst>
          </p:cNvPr>
          <p:cNvSpPr>
            <a:spLocks noGrp="1"/>
          </p:cNvSpPr>
          <p:nvPr>
            <p:ph sz="half" idx="31"/>
          </p:nvPr>
        </p:nvSpPr>
        <p:spPr>
          <a:xfrm>
            <a:off x="515999" y="3988384"/>
            <a:ext cx="5298391" cy="2215497"/>
          </a:xfrm>
          <a:prstGeom prst="roundRect">
            <a:avLst>
              <a:gd name="adj" fmla="val 17937"/>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C0468FF5-B136-7247-82BC-2E8A5B6B9B8E}"/>
              </a:ext>
            </a:extLst>
          </p:cNvPr>
          <p:cNvSpPr>
            <a:spLocks noGrp="1"/>
          </p:cNvSpPr>
          <p:nvPr>
            <p:ph sz="half" idx="24"/>
          </p:nvPr>
        </p:nvSpPr>
        <p:spPr>
          <a:xfrm>
            <a:off x="515999" y="1513541"/>
            <a:ext cx="5298391" cy="2215497"/>
          </a:xfrm>
          <a:prstGeom prst="roundRect">
            <a:avLst>
              <a:gd name="adj" fmla="val 17937"/>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9DA5789F-D9FC-094D-8956-347FA7BB836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88001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d Tw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F9526A-D7BA-B543-84F2-EC126C42CFE3}"/>
              </a:ext>
            </a:extLst>
          </p:cNvPr>
          <p:cNvSpPr>
            <a:spLocks noGrp="1"/>
          </p:cNvSpPr>
          <p:nvPr>
            <p:ph type="title"/>
          </p:nvPr>
        </p:nvSpPr>
        <p:spPr/>
        <p:txBody>
          <a:bodyPr/>
          <a:lstStyle/>
          <a:p>
            <a:r>
              <a:rPr lang="en-GB"/>
              <a:t>Click to edit Master title style</a:t>
            </a:r>
            <a:endParaRPr lang="en-US"/>
          </a:p>
        </p:txBody>
      </p:sp>
      <p:sp>
        <p:nvSpPr>
          <p:cNvPr id="17" name="Text Placeholder 3">
            <a:extLst>
              <a:ext uri="{FF2B5EF4-FFF2-40B4-BE49-F238E27FC236}">
                <a16:creationId xmlns:a16="http://schemas.microsoft.com/office/drawing/2014/main" id="{5BEB8F6D-152F-1448-881A-C24053E208E9}"/>
              </a:ext>
            </a:extLst>
          </p:cNvPr>
          <p:cNvSpPr>
            <a:spLocks noGrp="1"/>
          </p:cNvSpPr>
          <p:nvPr>
            <p:ph type="body" sz="quarter" idx="10"/>
          </p:nvPr>
        </p:nvSpPr>
        <p:spPr>
          <a:xfrm>
            <a:off x="515938" y="1429246"/>
            <a:ext cx="11160125"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18" name="Straight Connector 17">
            <a:extLst>
              <a:ext uri="{FF2B5EF4-FFF2-40B4-BE49-F238E27FC236}">
                <a16:creationId xmlns:a16="http://schemas.microsoft.com/office/drawing/2014/main" id="{ED8BEC50-C1B8-254A-B34F-3E6C7A7C4A3A}"/>
              </a:ext>
            </a:extLst>
          </p:cNvPr>
          <p:cNvCxnSpPr>
            <a:cxnSpLocks/>
          </p:cNvCxnSpPr>
          <p:nvPr userDrawn="1"/>
        </p:nvCxnSpPr>
        <p:spPr>
          <a:xfrm flipH="1">
            <a:off x="516000" y="2114332"/>
            <a:ext cx="1116000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A1490AA-7988-FD4E-B92F-7059703D2ED3}"/>
              </a:ext>
            </a:extLst>
          </p:cNvPr>
          <p:cNvSpPr>
            <a:spLocks noGrp="1"/>
          </p:cNvSpPr>
          <p:nvPr>
            <p:ph type="sldNum" sz="quarter" idx="19"/>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A714F12A-E72B-C34E-A27C-0C1BD0388D03}"/>
              </a:ext>
            </a:extLst>
          </p:cNvPr>
          <p:cNvSpPr>
            <a:spLocks noGrp="1"/>
          </p:cNvSpPr>
          <p:nvPr>
            <p:ph type="ftr" sz="quarter" idx="20"/>
          </p:nvPr>
        </p:nvSpPr>
        <p:spPr/>
        <p:txBody>
          <a:bodyPr/>
          <a:lstStyle/>
          <a:p>
            <a:r>
              <a:rPr lang="en-US"/>
              <a:t>CONFIDENTIAL</a:t>
            </a:r>
          </a:p>
        </p:txBody>
      </p:sp>
      <p:sp>
        <p:nvSpPr>
          <p:cNvPr id="9" name="Content Placeholder 2">
            <a:extLst>
              <a:ext uri="{FF2B5EF4-FFF2-40B4-BE49-F238E27FC236}">
                <a16:creationId xmlns:a16="http://schemas.microsoft.com/office/drawing/2014/main" id="{76109405-CD65-214E-8296-B3E84CBC65F1}"/>
              </a:ext>
            </a:extLst>
          </p:cNvPr>
          <p:cNvSpPr>
            <a:spLocks noGrp="1"/>
          </p:cNvSpPr>
          <p:nvPr>
            <p:ph sz="half" idx="16"/>
          </p:nvPr>
        </p:nvSpPr>
        <p:spPr>
          <a:xfrm>
            <a:off x="519598" y="2298382"/>
            <a:ext cx="5422612" cy="4052723"/>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9789F42C-9806-F349-BAE9-BED93FA877E4}"/>
              </a:ext>
            </a:extLst>
          </p:cNvPr>
          <p:cNvSpPr>
            <a:spLocks noGrp="1"/>
          </p:cNvSpPr>
          <p:nvPr>
            <p:ph sz="half" idx="22"/>
          </p:nvPr>
        </p:nvSpPr>
        <p:spPr>
          <a:xfrm>
            <a:off x="6282725" y="2298383"/>
            <a:ext cx="5422612" cy="4052722"/>
          </a:xfrm>
          <a:prstGeom prst="rect">
            <a:avLst/>
          </a:prstGeom>
        </p:spPr>
        <p:txBody>
          <a:bodyPr/>
          <a:lstStyle>
            <a:lvl1pPr marL="457200" indent="-4572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800100" indent="-34290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57300" indent="-342900">
              <a:buClr>
                <a:schemeClr val="tx2"/>
              </a:buClr>
              <a:buSzPct val="80000"/>
              <a:buFont typeface="Wingdings" pitchFamily="2" charset="2"/>
              <a:buChar char="§"/>
              <a:defRPr sz="1600" b="0" i="0">
                <a:latin typeface="+mn-lt"/>
                <a:cs typeface="Univers Condensed Light" panose="020B0306020202040204" pitchFamily="34" charset="0"/>
              </a:defRPr>
            </a:lvl3pPr>
            <a:lvl4pPr marL="1714500" indent="-342900">
              <a:buClr>
                <a:schemeClr val="tx2"/>
              </a:buClr>
              <a:buSzPct val="100000"/>
              <a:buFont typeface="Wingdings" pitchFamily="2" charset="2"/>
              <a:buChar char="q"/>
              <a:defRPr sz="1400" b="0" i="0">
                <a:latin typeface="+mn-lt"/>
                <a:cs typeface="Univers Condensed Light" panose="020B0306020202040204" pitchFamily="34" charset="0"/>
              </a:defRPr>
            </a:lvl4pPr>
            <a:lvl5pPr marL="2057400" indent="-22860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739794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36D3-E299-FB4B-BCFF-3C044C82224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60347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ull Image Layout 1">
    <p:bg>
      <p:bgPr>
        <a:gradFill>
          <a:gsLst>
            <a:gs pos="68000">
              <a:srgbClr val="DBFAF5"/>
            </a:gs>
            <a:gs pos="43000">
              <a:schemeClr val="bg1"/>
            </a:gs>
            <a:gs pos="100000">
              <a:srgbClr val="84EEDE"/>
            </a:gs>
          </a:gsLst>
          <a:lin ang="0" scaled="0"/>
        </a:gra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C899E10-3FB5-DC4B-A055-D4253984C161}"/>
              </a:ext>
            </a:extLst>
          </p:cNvPr>
          <p:cNvSpPr>
            <a:spLocks noGrp="1"/>
          </p:cNvSpPr>
          <p:nvPr>
            <p:ph type="pic" sz="quarter" idx="14"/>
          </p:nvPr>
        </p:nvSpPr>
        <p:spPr>
          <a:xfrm>
            <a:off x="0" y="1152525"/>
            <a:ext cx="12192000" cy="5413227"/>
          </a:xfrm>
          <a:prstGeom prst="rect">
            <a:avLst/>
          </a:prstGeom>
          <a:blipFill>
            <a:blip r:embed="rId2">
              <a:alphaModFix/>
            </a:blip>
            <a:srcRect/>
            <a:stretch>
              <a:fillRect t="-24998" b="-24998"/>
            </a:stretch>
          </a:blipFill>
        </p:spPr>
        <p:txBody>
          <a:bodyPr/>
          <a:lstStyle>
            <a:lvl1pPr>
              <a:defRPr b="0" i="0">
                <a:latin typeface="Univers Condensed Light" panose="020B0306020202040204" pitchFamily="34" charset="0"/>
              </a:defRPr>
            </a:lvl1pPr>
          </a:lstStyle>
          <a:p>
            <a:endParaRPr lang="en-US"/>
          </a:p>
        </p:txBody>
      </p:sp>
      <p:sp>
        <p:nvSpPr>
          <p:cNvPr id="2" name="Title 1">
            <a:extLst>
              <a:ext uri="{FF2B5EF4-FFF2-40B4-BE49-F238E27FC236}">
                <a16:creationId xmlns:a16="http://schemas.microsoft.com/office/drawing/2014/main" id="{8FBE36D3-E299-FB4B-BCFF-3C044C82224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96267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ull Image Layout 2">
    <p:bg>
      <p:bgPr>
        <a:gradFill>
          <a:gsLst>
            <a:gs pos="68000">
              <a:srgbClr val="DBFAF5"/>
            </a:gs>
            <a:gs pos="43000">
              <a:schemeClr val="bg1"/>
            </a:gs>
            <a:gs pos="100000">
              <a:srgbClr val="84EEDE"/>
            </a:gs>
          </a:gsLst>
          <a:lin ang="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57C51F-5D95-104C-A8A7-E180BE91378E}"/>
              </a:ext>
            </a:extLst>
          </p:cNvPr>
          <p:cNvSpPr/>
          <p:nvPr userDrawn="1"/>
        </p:nvSpPr>
        <p:spPr>
          <a:xfrm>
            <a:off x="0" y="1149350"/>
            <a:ext cx="12192000" cy="5416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6" name="Picture Placeholder 5">
            <a:extLst>
              <a:ext uri="{FF2B5EF4-FFF2-40B4-BE49-F238E27FC236}">
                <a16:creationId xmlns:a16="http://schemas.microsoft.com/office/drawing/2014/main" id="{7C899E10-3FB5-DC4B-A055-D4253984C161}"/>
              </a:ext>
            </a:extLst>
          </p:cNvPr>
          <p:cNvSpPr>
            <a:spLocks noGrp="1"/>
          </p:cNvSpPr>
          <p:nvPr>
            <p:ph type="pic" sz="quarter" idx="14"/>
          </p:nvPr>
        </p:nvSpPr>
        <p:spPr>
          <a:xfrm>
            <a:off x="0" y="1149350"/>
            <a:ext cx="12192000" cy="5416549"/>
          </a:xfrm>
          <a:prstGeom prst="rect">
            <a:avLst/>
          </a:prstGeom>
          <a:blipFill>
            <a:blip r:embed="rId2">
              <a:alphaModFix amt="20000"/>
            </a:blip>
            <a:srcRect/>
            <a:stretch>
              <a:fillRect t="-24998" b="-24998"/>
            </a:stretch>
          </a:blipFill>
        </p:spPr>
        <p:txBody>
          <a:bodyPr/>
          <a:lstStyle>
            <a:lvl1pPr>
              <a:defRPr b="0" i="0">
                <a:latin typeface="Univers Condensed Light" panose="020B0306020202040204" pitchFamily="34" charset="0"/>
              </a:defRPr>
            </a:lvl1pPr>
          </a:lstStyle>
          <a:p>
            <a:endParaRPr lang="en-US"/>
          </a:p>
        </p:txBody>
      </p:sp>
      <p:sp>
        <p:nvSpPr>
          <p:cNvPr id="9" name="Content Placeholder 2">
            <a:extLst>
              <a:ext uri="{FF2B5EF4-FFF2-40B4-BE49-F238E27FC236}">
                <a16:creationId xmlns:a16="http://schemas.microsoft.com/office/drawing/2014/main" id="{BC49F8B4-9075-5449-8C97-88A2AC4DE41B}"/>
              </a:ext>
            </a:extLst>
          </p:cNvPr>
          <p:cNvSpPr>
            <a:spLocks noGrp="1"/>
          </p:cNvSpPr>
          <p:nvPr>
            <p:ph sz="half" idx="25"/>
          </p:nvPr>
        </p:nvSpPr>
        <p:spPr>
          <a:xfrm>
            <a:off x="515998" y="1536262"/>
            <a:ext cx="11140195" cy="4642865"/>
          </a:xfrm>
          <a:prstGeom prst="rect">
            <a:avLst/>
          </a:prstGeom>
        </p:spPr>
        <p:txBody>
          <a:bodyPr/>
          <a:lstStyle>
            <a:lvl1pPr marL="342900" indent="-342900">
              <a:buClr>
                <a:schemeClr val="accent1"/>
              </a:buClr>
              <a:buSzPct val="125000"/>
              <a:buFont typeface="Arial" panose="020B0604020202020204" pitchFamily="34" charset="0"/>
              <a:buChar char="•"/>
              <a:defRPr sz="2000" b="0" i="0">
                <a:solidFill>
                  <a:schemeClr val="bg2"/>
                </a:solidFill>
                <a:latin typeface="+mn-lt"/>
                <a:cs typeface="Univers Condensed Light" panose="020B0306020202040204" pitchFamily="34" charset="0"/>
              </a:defRPr>
            </a:lvl1pPr>
            <a:lvl2pPr marL="742950" indent="-285750">
              <a:buClr>
                <a:schemeClr val="accent1"/>
              </a:buClr>
              <a:buSzPct val="100000"/>
              <a:buFont typeface="Courier New" panose="02070309020205020404" pitchFamily="49" charset="0"/>
              <a:buChar char="o"/>
              <a:defRPr sz="1800" b="0" i="0">
                <a:solidFill>
                  <a:schemeClr val="bg2"/>
                </a:solidFill>
                <a:latin typeface="+mn-lt"/>
                <a:cs typeface="Univers Condensed Light" panose="020B0306020202040204" pitchFamily="34" charset="0"/>
              </a:defRPr>
            </a:lvl2pPr>
            <a:lvl3pPr marL="1200150" indent="-285750">
              <a:buClr>
                <a:schemeClr val="accent1"/>
              </a:buClr>
              <a:buSzPct val="80000"/>
              <a:buFont typeface="Wingdings" pitchFamily="2" charset="2"/>
              <a:buChar char="§"/>
              <a:defRPr sz="1600" b="0" i="0">
                <a:solidFill>
                  <a:schemeClr val="bg2"/>
                </a:solidFill>
                <a:latin typeface="+mn-lt"/>
                <a:cs typeface="Univers Condensed Light" panose="020B0306020202040204" pitchFamily="34" charset="0"/>
              </a:defRPr>
            </a:lvl3pPr>
            <a:lvl4pPr marL="1657350" indent="-285750">
              <a:buClr>
                <a:schemeClr val="accent1"/>
              </a:buClr>
              <a:buSzPct val="100000"/>
              <a:buFont typeface="Wingdings" pitchFamily="2" charset="2"/>
              <a:buChar char="q"/>
              <a:defRPr sz="1400" b="0" i="0">
                <a:solidFill>
                  <a:schemeClr val="bg2"/>
                </a:solidFill>
                <a:latin typeface="+mn-lt"/>
                <a:cs typeface="Univers Condensed Light" panose="020B0306020202040204" pitchFamily="34" charset="0"/>
              </a:defRPr>
            </a:lvl4pPr>
            <a:lvl5pPr marL="2000250" indent="-171450">
              <a:buClr>
                <a:schemeClr val="accent1"/>
              </a:buClr>
              <a:buFont typeface="Wingdings" pitchFamily="2" charset="2"/>
              <a:buChar char="v"/>
              <a:defRPr sz="1200" b="0" i="0">
                <a:solidFill>
                  <a:schemeClr val="bg2"/>
                </a:solidFill>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8FBE36D3-E299-FB4B-BCFF-3C044C82224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19483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ull Image Layout 3">
    <p:bg>
      <p:bgPr>
        <a:gradFill>
          <a:gsLst>
            <a:gs pos="68000">
              <a:srgbClr val="DBFAF5"/>
            </a:gs>
            <a:gs pos="43000">
              <a:schemeClr val="bg1"/>
            </a:gs>
            <a:gs pos="100000">
              <a:srgbClr val="84EEDE"/>
            </a:gs>
          </a:gsLst>
          <a:lin ang="0" scaled="0"/>
        </a:gradFill>
        <a:effectLst/>
      </p:bgPr>
    </p:bg>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F08ECB21-D327-0849-81E6-18E91D8F212A}"/>
              </a:ext>
            </a:extLst>
          </p:cNvPr>
          <p:cNvSpPr>
            <a:spLocks noGrp="1"/>
          </p:cNvSpPr>
          <p:nvPr>
            <p:ph type="pic" sz="quarter" idx="14"/>
          </p:nvPr>
        </p:nvSpPr>
        <p:spPr>
          <a:xfrm>
            <a:off x="0" y="1146175"/>
            <a:ext cx="12192000" cy="5419725"/>
          </a:xfrm>
          <a:prstGeom prst="rect">
            <a:avLst/>
          </a:prstGeom>
          <a:blipFill>
            <a:blip r:embed="rId2">
              <a:alphaModFix amt="20000"/>
            </a:blip>
            <a:srcRect/>
            <a:stretch>
              <a:fillRect t="-24998" b="-24998"/>
            </a:stretch>
          </a:blipFill>
        </p:spPr>
        <p:txBody>
          <a:bodyPr/>
          <a:lstStyle>
            <a:lvl1pPr>
              <a:defRPr b="0" i="0">
                <a:latin typeface="Univers Condensed Light" panose="020B0306020202040204" pitchFamily="34" charset="0"/>
              </a:defRPr>
            </a:lvl1pPr>
          </a:lstStyle>
          <a:p>
            <a:endParaRPr lang="en-US"/>
          </a:p>
        </p:txBody>
      </p:sp>
      <p:sp>
        <p:nvSpPr>
          <p:cNvPr id="2" name="Title 1">
            <a:extLst>
              <a:ext uri="{FF2B5EF4-FFF2-40B4-BE49-F238E27FC236}">
                <a16:creationId xmlns:a16="http://schemas.microsoft.com/office/drawing/2014/main" id="{8FBE36D3-E299-FB4B-BCFF-3C044C82224A}"/>
              </a:ext>
            </a:extLst>
          </p:cNvPr>
          <p:cNvSpPr>
            <a:spLocks noGrp="1"/>
          </p:cNvSpPr>
          <p:nvPr>
            <p:ph type="title"/>
          </p:nvPr>
        </p:nvSpPr>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0C6424AE-8D98-3A44-ACBB-EB214078D429}"/>
              </a:ext>
            </a:extLst>
          </p:cNvPr>
          <p:cNvSpPr>
            <a:spLocks noGrp="1"/>
          </p:cNvSpPr>
          <p:nvPr>
            <p:ph sz="half" idx="25"/>
          </p:nvPr>
        </p:nvSpPr>
        <p:spPr>
          <a:xfrm>
            <a:off x="515998" y="1513542"/>
            <a:ext cx="11085451" cy="474382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543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ull Image Layout 4">
    <p:bg>
      <p:bgPr>
        <a:gradFill>
          <a:gsLst>
            <a:gs pos="68000">
              <a:srgbClr val="DBFAF5"/>
            </a:gs>
            <a:gs pos="43000">
              <a:schemeClr val="bg1"/>
            </a:gs>
            <a:gs pos="100000">
              <a:srgbClr val="84EEDE"/>
            </a:gs>
          </a:gsLst>
          <a:lin ang="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C13EC4-1529-1344-9D74-CF7376884A58}"/>
              </a:ext>
            </a:extLst>
          </p:cNvPr>
          <p:cNvSpPr/>
          <p:nvPr userDrawn="1"/>
        </p:nvSpPr>
        <p:spPr>
          <a:xfrm>
            <a:off x="0" y="1149350"/>
            <a:ext cx="12192000" cy="5416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13" name="Picture Placeholder 5">
            <a:extLst>
              <a:ext uri="{FF2B5EF4-FFF2-40B4-BE49-F238E27FC236}">
                <a16:creationId xmlns:a16="http://schemas.microsoft.com/office/drawing/2014/main" id="{DCF810B0-7461-F342-BE0C-12D06C6BF024}"/>
              </a:ext>
            </a:extLst>
          </p:cNvPr>
          <p:cNvSpPr>
            <a:spLocks noGrp="1"/>
          </p:cNvSpPr>
          <p:nvPr>
            <p:ph type="pic" sz="quarter" idx="14"/>
          </p:nvPr>
        </p:nvSpPr>
        <p:spPr>
          <a:xfrm>
            <a:off x="0" y="1149350"/>
            <a:ext cx="12192000" cy="5416549"/>
          </a:xfrm>
          <a:prstGeom prst="rect">
            <a:avLst/>
          </a:prstGeom>
          <a:blipFill>
            <a:blip r:embed="rId2">
              <a:alphaModFix amt="20000"/>
            </a:blip>
            <a:srcRect/>
            <a:stretch>
              <a:fillRect t="-24998" b="-24998"/>
            </a:stretch>
          </a:blipFill>
        </p:spPr>
        <p:txBody>
          <a:bodyPr/>
          <a:lstStyle>
            <a:lvl1pPr>
              <a:defRPr b="0" i="0">
                <a:latin typeface="Univers Condensed Light" panose="020B0306020202040204" pitchFamily="34" charset="0"/>
              </a:defRPr>
            </a:lvl1pPr>
          </a:lstStyle>
          <a:p>
            <a:endParaRPr lang="en-US"/>
          </a:p>
        </p:txBody>
      </p:sp>
      <p:sp>
        <p:nvSpPr>
          <p:cNvPr id="14" name="Content Placeholder 2">
            <a:extLst>
              <a:ext uri="{FF2B5EF4-FFF2-40B4-BE49-F238E27FC236}">
                <a16:creationId xmlns:a16="http://schemas.microsoft.com/office/drawing/2014/main" id="{9A75599B-9CD0-FB41-933F-64682108B70D}"/>
              </a:ext>
            </a:extLst>
          </p:cNvPr>
          <p:cNvSpPr>
            <a:spLocks noGrp="1"/>
          </p:cNvSpPr>
          <p:nvPr>
            <p:ph sz="half" idx="26"/>
          </p:nvPr>
        </p:nvSpPr>
        <p:spPr>
          <a:xfrm>
            <a:off x="6151486" y="1536411"/>
            <a:ext cx="5422613" cy="4642865"/>
          </a:xfrm>
          <a:prstGeom prst="rect">
            <a:avLst/>
          </a:prstGeom>
        </p:spPr>
        <p:txBody>
          <a:bodyPr/>
          <a:lstStyle>
            <a:lvl1pPr marL="342900" indent="-342900">
              <a:buClr>
                <a:schemeClr val="accent1"/>
              </a:buClr>
              <a:buSzPct val="125000"/>
              <a:buFont typeface="Arial" panose="020B0604020202020204" pitchFamily="34" charset="0"/>
              <a:buChar char="•"/>
              <a:defRPr sz="2000" b="0" i="0">
                <a:solidFill>
                  <a:schemeClr val="bg2"/>
                </a:solidFill>
                <a:latin typeface="+mn-lt"/>
                <a:cs typeface="Univers Condensed Light" panose="020B0306020202040204" pitchFamily="34" charset="0"/>
              </a:defRPr>
            </a:lvl1pPr>
            <a:lvl2pPr marL="742950" indent="-285750">
              <a:buClr>
                <a:schemeClr val="accent1"/>
              </a:buClr>
              <a:buSzPct val="100000"/>
              <a:buFont typeface="Courier New" panose="02070309020205020404" pitchFamily="49" charset="0"/>
              <a:buChar char="o"/>
              <a:defRPr sz="1800" b="0" i="0">
                <a:solidFill>
                  <a:schemeClr val="bg2"/>
                </a:solidFill>
                <a:latin typeface="+mn-lt"/>
                <a:cs typeface="Univers Condensed Light" panose="020B0306020202040204" pitchFamily="34" charset="0"/>
              </a:defRPr>
            </a:lvl2pPr>
            <a:lvl3pPr marL="1200150" indent="-285750">
              <a:buClr>
                <a:schemeClr val="accent1"/>
              </a:buClr>
              <a:buSzPct val="80000"/>
              <a:buFont typeface="Wingdings" pitchFamily="2" charset="2"/>
              <a:buChar char="§"/>
              <a:defRPr sz="1600" b="0" i="0">
                <a:solidFill>
                  <a:schemeClr val="bg2"/>
                </a:solidFill>
                <a:latin typeface="+mn-lt"/>
                <a:cs typeface="Univers Condensed Light" panose="020B0306020202040204" pitchFamily="34" charset="0"/>
              </a:defRPr>
            </a:lvl3pPr>
            <a:lvl4pPr marL="1657350" indent="-285750">
              <a:buClr>
                <a:schemeClr val="accent1"/>
              </a:buClr>
              <a:buSzPct val="100000"/>
              <a:buFont typeface="Wingdings" pitchFamily="2" charset="2"/>
              <a:buChar char="q"/>
              <a:defRPr sz="1400" b="0" i="0">
                <a:solidFill>
                  <a:schemeClr val="bg2"/>
                </a:solidFill>
                <a:latin typeface="+mn-lt"/>
                <a:cs typeface="Univers Condensed Light" panose="020B0306020202040204" pitchFamily="34" charset="0"/>
              </a:defRPr>
            </a:lvl4pPr>
            <a:lvl5pPr marL="2000250" indent="-171450">
              <a:buClr>
                <a:schemeClr val="accent1"/>
              </a:buClr>
              <a:buFont typeface="Wingdings" pitchFamily="2" charset="2"/>
              <a:buChar char="v"/>
              <a:defRPr sz="1200" b="0" i="0">
                <a:solidFill>
                  <a:schemeClr val="bg2"/>
                </a:solidFill>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8FBE36D3-E299-FB4B-BCFF-3C044C82224A}"/>
              </a:ext>
            </a:extLst>
          </p:cNvPr>
          <p:cNvSpPr>
            <a:spLocks noGrp="1"/>
          </p:cNvSpPr>
          <p:nvPr>
            <p:ph type="title"/>
          </p:nvPr>
        </p:nvSpPr>
        <p:spPr/>
        <p:txBody>
          <a:bodyPr/>
          <a:lstStyle/>
          <a:p>
            <a:r>
              <a:rPr lang="en-GB"/>
              <a:t>Click to edit Master title style</a:t>
            </a:r>
            <a:endParaRPr lang="en-US"/>
          </a:p>
        </p:txBody>
      </p:sp>
      <p:sp>
        <p:nvSpPr>
          <p:cNvPr id="11" name="Content Placeholder 2">
            <a:extLst>
              <a:ext uri="{FF2B5EF4-FFF2-40B4-BE49-F238E27FC236}">
                <a16:creationId xmlns:a16="http://schemas.microsoft.com/office/drawing/2014/main" id="{B06937EE-A396-9945-85F2-B7BC4680F6A5}"/>
              </a:ext>
            </a:extLst>
          </p:cNvPr>
          <p:cNvSpPr>
            <a:spLocks noGrp="1"/>
          </p:cNvSpPr>
          <p:nvPr>
            <p:ph sz="half" idx="25"/>
          </p:nvPr>
        </p:nvSpPr>
        <p:spPr>
          <a:xfrm>
            <a:off x="515999" y="1536411"/>
            <a:ext cx="5422613" cy="4642865"/>
          </a:xfrm>
          <a:prstGeom prst="rect">
            <a:avLst/>
          </a:prstGeom>
        </p:spPr>
        <p:txBody>
          <a:bodyPr/>
          <a:lstStyle>
            <a:lvl1pPr marL="342900" indent="-342900">
              <a:buClr>
                <a:schemeClr val="accent1"/>
              </a:buClr>
              <a:buSzPct val="125000"/>
              <a:buFont typeface="Arial" panose="020B0604020202020204" pitchFamily="34" charset="0"/>
              <a:buChar char="•"/>
              <a:defRPr sz="2000" b="0" i="0">
                <a:solidFill>
                  <a:schemeClr val="bg2"/>
                </a:solidFill>
                <a:latin typeface="+mn-lt"/>
                <a:cs typeface="Univers Condensed Light" panose="020B0306020202040204" pitchFamily="34" charset="0"/>
              </a:defRPr>
            </a:lvl1pPr>
            <a:lvl2pPr marL="742950" indent="-285750">
              <a:buClr>
                <a:schemeClr val="accent1"/>
              </a:buClr>
              <a:buSzPct val="100000"/>
              <a:buFont typeface="Courier New" panose="02070309020205020404" pitchFamily="49" charset="0"/>
              <a:buChar char="o"/>
              <a:defRPr sz="1800" b="0" i="0">
                <a:solidFill>
                  <a:schemeClr val="bg2"/>
                </a:solidFill>
                <a:latin typeface="+mn-lt"/>
                <a:cs typeface="Univers Condensed Light" panose="020B0306020202040204" pitchFamily="34" charset="0"/>
              </a:defRPr>
            </a:lvl2pPr>
            <a:lvl3pPr marL="1200150" indent="-285750">
              <a:buClr>
                <a:schemeClr val="accent1"/>
              </a:buClr>
              <a:buSzPct val="80000"/>
              <a:buFont typeface="Wingdings" pitchFamily="2" charset="2"/>
              <a:buChar char="§"/>
              <a:defRPr sz="1600" b="0" i="0">
                <a:solidFill>
                  <a:schemeClr val="bg2"/>
                </a:solidFill>
                <a:latin typeface="+mn-lt"/>
                <a:cs typeface="Univers Condensed Light" panose="020B0306020202040204" pitchFamily="34" charset="0"/>
              </a:defRPr>
            </a:lvl3pPr>
            <a:lvl4pPr marL="1657350" indent="-285750">
              <a:buClr>
                <a:schemeClr val="accent1"/>
              </a:buClr>
              <a:buSzPct val="100000"/>
              <a:buFont typeface="Wingdings" pitchFamily="2" charset="2"/>
              <a:buChar char="q"/>
              <a:defRPr sz="1400" b="0" i="0">
                <a:solidFill>
                  <a:schemeClr val="bg2"/>
                </a:solidFill>
                <a:latin typeface="+mn-lt"/>
                <a:cs typeface="Univers Condensed Light" panose="020B0306020202040204" pitchFamily="34" charset="0"/>
              </a:defRPr>
            </a:lvl4pPr>
            <a:lvl5pPr marL="2000250" indent="-171450">
              <a:buClr>
                <a:schemeClr val="accent1"/>
              </a:buClr>
              <a:buFont typeface="Wingdings" pitchFamily="2" charset="2"/>
              <a:buChar char="v"/>
              <a:defRPr sz="1200" b="0" i="0">
                <a:solidFill>
                  <a:schemeClr val="bg2"/>
                </a:solidFill>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9835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ull Image Layout 5">
    <p:bg>
      <p:bgPr>
        <a:gradFill>
          <a:gsLst>
            <a:gs pos="68000">
              <a:srgbClr val="DBFAF5"/>
            </a:gs>
            <a:gs pos="43000">
              <a:schemeClr val="bg1"/>
            </a:gs>
            <a:gs pos="100000">
              <a:srgbClr val="84EEDE"/>
            </a:gs>
          </a:gsLst>
          <a:lin ang="0" scaled="0"/>
        </a:gra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B0BD784D-48E9-4E49-A347-8B0D9F976504}"/>
              </a:ext>
            </a:extLst>
          </p:cNvPr>
          <p:cNvSpPr>
            <a:spLocks noGrp="1"/>
          </p:cNvSpPr>
          <p:nvPr>
            <p:ph type="pic" sz="quarter" idx="14"/>
          </p:nvPr>
        </p:nvSpPr>
        <p:spPr>
          <a:xfrm>
            <a:off x="0" y="1149935"/>
            <a:ext cx="12192000" cy="5415965"/>
          </a:xfrm>
          <a:prstGeom prst="rect">
            <a:avLst/>
          </a:prstGeom>
          <a:blipFill>
            <a:blip r:embed="rId2">
              <a:alphaModFix/>
            </a:blip>
            <a:srcRect/>
            <a:stretch>
              <a:fillRect t="-24998" b="-24998"/>
            </a:stretch>
          </a:blipFill>
        </p:spPr>
        <p:txBody>
          <a:bodyPr/>
          <a:lstStyle>
            <a:lvl1pPr>
              <a:defRPr b="0" i="0">
                <a:latin typeface="Univers Condensed Light" panose="020B0306020202040204" pitchFamily="34" charset="0"/>
              </a:defRPr>
            </a:lvl1pPr>
          </a:lstStyle>
          <a:p>
            <a:endParaRPr lang="en-US"/>
          </a:p>
        </p:txBody>
      </p:sp>
      <p:sp>
        <p:nvSpPr>
          <p:cNvPr id="2" name="Title 1">
            <a:extLst>
              <a:ext uri="{FF2B5EF4-FFF2-40B4-BE49-F238E27FC236}">
                <a16:creationId xmlns:a16="http://schemas.microsoft.com/office/drawing/2014/main" id="{8FBE36D3-E299-FB4B-BCFF-3C044C82224A}"/>
              </a:ext>
            </a:extLst>
          </p:cNvPr>
          <p:cNvSpPr>
            <a:spLocks noGrp="1"/>
          </p:cNvSpPr>
          <p:nvPr>
            <p:ph type="title"/>
          </p:nvPr>
        </p:nvSpPr>
        <p:spPr/>
        <p:txBody>
          <a:bodyPr/>
          <a:lstStyle/>
          <a:p>
            <a:r>
              <a:rPr lang="en-GB"/>
              <a:t>Click to edit Master title style</a:t>
            </a:r>
            <a:endParaRPr lang="en-US"/>
          </a:p>
        </p:txBody>
      </p:sp>
      <p:sp>
        <p:nvSpPr>
          <p:cNvPr id="14" name="Content Placeholder 2">
            <a:extLst>
              <a:ext uri="{FF2B5EF4-FFF2-40B4-BE49-F238E27FC236}">
                <a16:creationId xmlns:a16="http://schemas.microsoft.com/office/drawing/2014/main" id="{CCD5F05D-67F0-6145-B7CB-F7D696C91207}"/>
              </a:ext>
            </a:extLst>
          </p:cNvPr>
          <p:cNvSpPr>
            <a:spLocks noGrp="1"/>
          </p:cNvSpPr>
          <p:nvPr>
            <p:ph sz="half" idx="13"/>
          </p:nvPr>
        </p:nvSpPr>
        <p:spPr>
          <a:xfrm>
            <a:off x="6096000" y="1149786"/>
            <a:ext cx="6096000" cy="5415965"/>
          </a:xfrm>
          <a:prstGeom prst="roundRect">
            <a:avLst>
              <a:gd name="adj" fmla="val 0"/>
            </a:avLst>
          </a:prstGeom>
          <a:solidFill>
            <a:schemeClr val="bg1">
              <a:alpha val="80000"/>
            </a:schemeClr>
          </a:solidFill>
          <a:ln w="34925">
            <a:noFill/>
          </a:ln>
        </p:spPr>
        <p:txBody>
          <a:bodyPr lIns="251999" tIns="251999" rIns="540000" bIns="251999"/>
          <a:lstStyle>
            <a:lvl1pPr marL="342900" indent="-342900">
              <a:buClr>
                <a:schemeClr val="tx2"/>
              </a:buClr>
              <a:buFont typeface="Arial" panose="020B0604020202020204" pitchFamily="34" charset="0"/>
              <a:buChar char="•"/>
              <a:defRPr sz="2000" b="0" i="0">
                <a:solidFill>
                  <a:schemeClr val="tx1"/>
                </a:solidFill>
                <a:latin typeface="+mn-lt"/>
                <a:cs typeface="Univers Condensed Light" panose="020B0306020202040204" pitchFamily="34" charset="0"/>
              </a:defRPr>
            </a:lvl1pPr>
            <a:lvl2pPr marL="742950" indent="-285750">
              <a:buClr>
                <a:schemeClr val="tx2"/>
              </a:buClr>
              <a:buFont typeface="Courier New" panose="02070309020205020404" pitchFamily="49" charset="0"/>
              <a:buChar char="o"/>
              <a:defRPr sz="1800" b="0" i="0">
                <a:solidFill>
                  <a:schemeClr val="tx1"/>
                </a:solidFill>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solidFill>
                  <a:schemeClr val="tx1"/>
                </a:solidFill>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solidFill>
                  <a:schemeClr val="tx1"/>
                </a:solidFill>
                <a:latin typeface="+mn-lt"/>
                <a:cs typeface="Univers Condensed Light" panose="020B0306020202040204" pitchFamily="34" charset="0"/>
              </a:defRPr>
            </a:lvl4pPr>
            <a:lvl5pPr marL="2000250" indent="-171450">
              <a:buClr>
                <a:schemeClr val="tx2"/>
              </a:buClr>
              <a:buFont typeface="Wingdings" pitchFamily="2" charset="2"/>
              <a:buChar char="v"/>
              <a:defRPr sz="1200" b="0" i="0">
                <a:solidFill>
                  <a:schemeClr val="tx1"/>
                </a:solidFill>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5832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ull Image Layout 6">
    <p:bg>
      <p:bgPr>
        <a:gradFill>
          <a:gsLst>
            <a:gs pos="68000">
              <a:srgbClr val="DBFAF5"/>
            </a:gs>
            <a:gs pos="43000">
              <a:schemeClr val="bg1"/>
            </a:gs>
            <a:gs pos="100000">
              <a:srgbClr val="84EEDE"/>
            </a:gs>
          </a:gsLst>
          <a:lin ang="0" scaled="0"/>
        </a:gra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D5A63AE3-13CB-F844-91BD-2D3E72DA2984}"/>
              </a:ext>
            </a:extLst>
          </p:cNvPr>
          <p:cNvSpPr>
            <a:spLocks noGrp="1"/>
          </p:cNvSpPr>
          <p:nvPr>
            <p:ph type="pic" sz="quarter" idx="14"/>
          </p:nvPr>
        </p:nvSpPr>
        <p:spPr>
          <a:xfrm>
            <a:off x="0" y="1149350"/>
            <a:ext cx="12192000" cy="5416550"/>
          </a:xfrm>
          <a:prstGeom prst="rect">
            <a:avLst/>
          </a:prstGeom>
          <a:blipFill>
            <a:blip r:embed="rId2">
              <a:alphaModFix/>
            </a:blip>
            <a:srcRect/>
            <a:stretch>
              <a:fillRect t="-24998" b="-24998"/>
            </a:stretch>
          </a:blipFill>
        </p:spPr>
        <p:txBody>
          <a:bodyPr/>
          <a:lstStyle>
            <a:lvl1pPr>
              <a:defRPr b="0" i="0">
                <a:latin typeface="Univers Condensed Light" panose="020B0306020202040204" pitchFamily="34" charset="0"/>
              </a:defRPr>
            </a:lvl1pPr>
          </a:lstStyle>
          <a:p>
            <a:endParaRPr lang="en-US"/>
          </a:p>
        </p:txBody>
      </p:sp>
      <p:sp>
        <p:nvSpPr>
          <p:cNvPr id="2" name="Title 1">
            <a:extLst>
              <a:ext uri="{FF2B5EF4-FFF2-40B4-BE49-F238E27FC236}">
                <a16:creationId xmlns:a16="http://schemas.microsoft.com/office/drawing/2014/main" id="{8FBE36D3-E299-FB4B-BCFF-3C044C82224A}"/>
              </a:ext>
            </a:extLst>
          </p:cNvPr>
          <p:cNvSpPr>
            <a:spLocks noGrp="1"/>
          </p:cNvSpPr>
          <p:nvPr>
            <p:ph type="title"/>
          </p:nvPr>
        </p:nvSpPr>
        <p:spPr/>
        <p:txBody>
          <a:bodyPr/>
          <a:lstStyle/>
          <a:p>
            <a:r>
              <a:rPr lang="en-GB"/>
              <a:t>Click to edit Master title style</a:t>
            </a:r>
            <a:endParaRPr lang="en-US"/>
          </a:p>
        </p:txBody>
      </p:sp>
      <p:sp>
        <p:nvSpPr>
          <p:cNvPr id="14" name="Content Placeholder 2">
            <a:extLst>
              <a:ext uri="{FF2B5EF4-FFF2-40B4-BE49-F238E27FC236}">
                <a16:creationId xmlns:a16="http://schemas.microsoft.com/office/drawing/2014/main" id="{CCD5F05D-67F0-6145-B7CB-F7D696C91207}"/>
              </a:ext>
            </a:extLst>
          </p:cNvPr>
          <p:cNvSpPr>
            <a:spLocks noGrp="1"/>
          </p:cNvSpPr>
          <p:nvPr>
            <p:ph sz="half" idx="13"/>
          </p:nvPr>
        </p:nvSpPr>
        <p:spPr>
          <a:xfrm>
            <a:off x="-1" y="1149201"/>
            <a:ext cx="8929689" cy="5416549"/>
          </a:xfrm>
          <a:prstGeom prst="roundRect">
            <a:avLst>
              <a:gd name="adj" fmla="val 0"/>
            </a:avLst>
          </a:prstGeom>
          <a:gradFill>
            <a:gsLst>
              <a:gs pos="54000">
                <a:schemeClr val="tx1">
                  <a:alpha val="80000"/>
                </a:schemeClr>
              </a:gs>
              <a:gs pos="100000">
                <a:schemeClr val="tx1">
                  <a:alpha val="0"/>
                </a:schemeClr>
              </a:gs>
            </a:gsLst>
            <a:lin ang="0" scaled="0"/>
          </a:gradFill>
          <a:ln w="34925">
            <a:noFill/>
          </a:ln>
        </p:spPr>
        <p:txBody>
          <a:bodyPr lIns="540000" tIns="251999" rIns="251999" bIns="251999"/>
          <a:lstStyle>
            <a:lvl1pPr marL="342900" indent="-342900">
              <a:buClr>
                <a:schemeClr val="accent1"/>
              </a:buClr>
              <a:buFont typeface="Arial" panose="020B0604020202020204" pitchFamily="34" charset="0"/>
              <a:buChar char="•"/>
              <a:defRPr sz="2000" b="0" i="0">
                <a:solidFill>
                  <a:schemeClr val="bg1"/>
                </a:solidFill>
                <a:latin typeface="+mn-lt"/>
                <a:cs typeface="Univers Condensed Light" panose="020B0306020202040204" pitchFamily="34" charset="0"/>
              </a:defRPr>
            </a:lvl1pPr>
            <a:lvl2pPr marL="742950" indent="-285750">
              <a:buClr>
                <a:schemeClr val="accent1"/>
              </a:buClr>
              <a:buFont typeface="Courier New" panose="02070309020205020404" pitchFamily="49" charset="0"/>
              <a:buChar char="o"/>
              <a:defRPr sz="1800" b="0" i="0">
                <a:solidFill>
                  <a:schemeClr val="bg1"/>
                </a:solidFill>
                <a:latin typeface="+mn-lt"/>
                <a:cs typeface="Univers Condensed Light" panose="020B0306020202040204" pitchFamily="34" charset="0"/>
              </a:defRPr>
            </a:lvl2pPr>
            <a:lvl3pPr marL="1200150" indent="-285750">
              <a:buClr>
                <a:schemeClr val="accent1"/>
              </a:buClr>
              <a:buSzPct val="80000"/>
              <a:buFont typeface="Wingdings" pitchFamily="2" charset="2"/>
              <a:buChar char="§"/>
              <a:defRPr sz="1600" b="0" i="0">
                <a:solidFill>
                  <a:schemeClr val="bg1"/>
                </a:solidFill>
                <a:latin typeface="+mn-lt"/>
                <a:cs typeface="Univers Condensed Light" panose="020B0306020202040204" pitchFamily="34" charset="0"/>
              </a:defRPr>
            </a:lvl3pPr>
            <a:lvl4pPr marL="1657350" indent="-285750">
              <a:buClr>
                <a:schemeClr val="accent1"/>
              </a:buClr>
              <a:buSzPct val="100000"/>
              <a:buFont typeface="Wingdings" pitchFamily="2" charset="2"/>
              <a:buChar char="q"/>
              <a:defRPr sz="1400" b="0" i="0">
                <a:solidFill>
                  <a:schemeClr val="bg1"/>
                </a:solidFill>
                <a:latin typeface="+mn-lt"/>
                <a:cs typeface="Univers Condensed Light" panose="020B0306020202040204" pitchFamily="34" charset="0"/>
              </a:defRPr>
            </a:lvl4pPr>
            <a:lvl5pPr marL="2000250" indent="-171450">
              <a:buClr>
                <a:schemeClr val="accent1"/>
              </a:buClr>
              <a:buFont typeface="Wingdings" pitchFamily="2" charset="2"/>
              <a:buChar char="v"/>
              <a:defRPr sz="1200" b="0" i="0">
                <a:solidFill>
                  <a:schemeClr val="bg1"/>
                </a:solidFill>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102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ull Image Layout 7">
    <p:bg>
      <p:bgPr>
        <a:gradFill>
          <a:gsLst>
            <a:gs pos="68000">
              <a:srgbClr val="DBFAF5"/>
            </a:gs>
            <a:gs pos="43000">
              <a:schemeClr val="bg1"/>
            </a:gs>
            <a:gs pos="100000">
              <a:srgbClr val="84EEDE"/>
            </a:gs>
          </a:gsLst>
          <a:lin ang="0" scaled="0"/>
        </a:gra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D5A63AE3-13CB-F844-91BD-2D3E72DA2984}"/>
              </a:ext>
            </a:extLst>
          </p:cNvPr>
          <p:cNvSpPr>
            <a:spLocks noGrp="1"/>
          </p:cNvSpPr>
          <p:nvPr>
            <p:ph type="pic" sz="quarter" idx="14"/>
          </p:nvPr>
        </p:nvSpPr>
        <p:spPr>
          <a:xfrm>
            <a:off x="0" y="1149350"/>
            <a:ext cx="12192000" cy="5416549"/>
          </a:xfrm>
          <a:prstGeom prst="rect">
            <a:avLst/>
          </a:prstGeom>
          <a:blipFill>
            <a:blip r:embed="rId2">
              <a:alphaModFix/>
            </a:blip>
            <a:srcRect/>
            <a:stretch>
              <a:fillRect t="-24998" b="-24998"/>
            </a:stretch>
          </a:blipFill>
        </p:spPr>
        <p:txBody>
          <a:bodyPr/>
          <a:lstStyle>
            <a:lvl1pPr>
              <a:defRPr b="0" i="0">
                <a:latin typeface="Univers Condensed Light" panose="020B0306020202040204" pitchFamily="34" charset="0"/>
              </a:defRPr>
            </a:lvl1pPr>
          </a:lstStyle>
          <a:p>
            <a:endParaRPr lang="en-US"/>
          </a:p>
        </p:txBody>
      </p:sp>
      <p:sp>
        <p:nvSpPr>
          <p:cNvPr id="2" name="Title 1">
            <a:extLst>
              <a:ext uri="{FF2B5EF4-FFF2-40B4-BE49-F238E27FC236}">
                <a16:creationId xmlns:a16="http://schemas.microsoft.com/office/drawing/2014/main" id="{8FBE36D3-E299-FB4B-BCFF-3C044C82224A}"/>
              </a:ext>
            </a:extLst>
          </p:cNvPr>
          <p:cNvSpPr>
            <a:spLocks noGrp="1"/>
          </p:cNvSpPr>
          <p:nvPr>
            <p:ph type="title"/>
          </p:nvPr>
        </p:nvSpPr>
        <p:spPr/>
        <p:txBody>
          <a:bodyPr/>
          <a:lstStyle/>
          <a:p>
            <a:r>
              <a:rPr lang="en-GB"/>
              <a:t>Click to edit Master title style</a:t>
            </a:r>
            <a:endParaRPr lang="en-US"/>
          </a:p>
        </p:txBody>
      </p:sp>
      <p:sp>
        <p:nvSpPr>
          <p:cNvPr id="14" name="Content Placeholder 2">
            <a:extLst>
              <a:ext uri="{FF2B5EF4-FFF2-40B4-BE49-F238E27FC236}">
                <a16:creationId xmlns:a16="http://schemas.microsoft.com/office/drawing/2014/main" id="{CCD5F05D-67F0-6145-B7CB-F7D696C91207}"/>
              </a:ext>
            </a:extLst>
          </p:cNvPr>
          <p:cNvSpPr>
            <a:spLocks noGrp="1"/>
          </p:cNvSpPr>
          <p:nvPr>
            <p:ph sz="half" idx="13"/>
          </p:nvPr>
        </p:nvSpPr>
        <p:spPr>
          <a:xfrm>
            <a:off x="-1" y="1149202"/>
            <a:ext cx="8929689" cy="5416549"/>
          </a:xfrm>
          <a:prstGeom prst="roundRect">
            <a:avLst>
              <a:gd name="adj" fmla="val 0"/>
            </a:avLst>
          </a:prstGeom>
          <a:gradFill>
            <a:gsLst>
              <a:gs pos="54000">
                <a:schemeClr val="bg1">
                  <a:alpha val="80000"/>
                </a:schemeClr>
              </a:gs>
              <a:gs pos="100000">
                <a:schemeClr val="bg1">
                  <a:alpha val="0"/>
                </a:schemeClr>
              </a:gs>
            </a:gsLst>
            <a:lin ang="0" scaled="0"/>
          </a:gradFill>
          <a:ln w="34925">
            <a:noFill/>
          </a:ln>
        </p:spPr>
        <p:txBody>
          <a:bodyPr lIns="540000" tIns="251999" rIns="251999" bIns="251999"/>
          <a:lstStyle>
            <a:lvl1pPr marL="342900" indent="-342900">
              <a:buClr>
                <a:schemeClr val="tx2"/>
              </a:buClr>
              <a:buFont typeface="Arial" panose="020B0604020202020204" pitchFamily="34" charset="0"/>
              <a:buChar char="•"/>
              <a:defRPr sz="2000" b="0" i="0">
                <a:solidFill>
                  <a:schemeClr val="tx1"/>
                </a:solidFill>
                <a:latin typeface="+mn-lt"/>
                <a:cs typeface="Univers Condensed Light" panose="020B0306020202040204" pitchFamily="34" charset="0"/>
              </a:defRPr>
            </a:lvl1pPr>
            <a:lvl2pPr marL="742950" indent="-285750">
              <a:buClr>
                <a:schemeClr val="tx2"/>
              </a:buClr>
              <a:buFont typeface="Courier New" panose="02070309020205020404" pitchFamily="49" charset="0"/>
              <a:buChar char="o"/>
              <a:defRPr sz="1800" b="0" i="0">
                <a:solidFill>
                  <a:schemeClr val="tx1"/>
                </a:solidFill>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solidFill>
                  <a:schemeClr val="tx1"/>
                </a:solidFill>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solidFill>
                  <a:schemeClr val="tx1"/>
                </a:solidFill>
                <a:latin typeface="+mn-lt"/>
                <a:cs typeface="Univers Condensed Light" panose="020B0306020202040204" pitchFamily="34" charset="0"/>
              </a:defRPr>
            </a:lvl4pPr>
            <a:lvl5pPr marL="2000250" indent="-171450">
              <a:buClr>
                <a:schemeClr val="tx2"/>
              </a:buClr>
              <a:buFont typeface="Wingdings" pitchFamily="2" charset="2"/>
              <a:buChar char="v"/>
              <a:defRPr sz="1200" b="0" i="0">
                <a:solidFill>
                  <a:schemeClr val="tx1"/>
                </a:solidFill>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3000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Underline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EDB64F33-9C69-3C40-B456-A40AC14C1E7F}"/>
              </a:ext>
            </a:extLst>
          </p:cNvPr>
          <p:cNvSpPr>
            <a:spLocks noGrp="1"/>
          </p:cNvSpPr>
          <p:nvPr>
            <p:ph sz="half" idx="16"/>
          </p:nvPr>
        </p:nvSpPr>
        <p:spPr>
          <a:xfrm>
            <a:off x="519598" y="2298382"/>
            <a:ext cx="5422612" cy="4052723"/>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01031AD9-074B-704D-A03D-2A82B588A1EF}"/>
              </a:ext>
            </a:extLst>
          </p:cNvPr>
          <p:cNvSpPr>
            <a:spLocks noGrp="1"/>
          </p:cNvSpPr>
          <p:nvPr>
            <p:ph sz="half" idx="22"/>
          </p:nvPr>
        </p:nvSpPr>
        <p:spPr>
          <a:xfrm>
            <a:off x="6282725" y="2298383"/>
            <a:ext cx="5422612" cy="4052722"/>
          </a:xfrm>
          <a:prstGeom prst="rect">
            <a:avLst/>
          </a:prstGeom>
        </p:spPr>
        <p:txBody>
          <a:bodyPr/>
          <a:lstStyle>
            <a:lvl1pPr marL="457200" indent="-4572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800100" indent="-34290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57300" indent="-342900">
              <a:buClr>
                <a:schemeClr val="tx2"/>
              </a:buClr>
              <a:buSzPct val="80000"/>
              <a:buFont typeface="Wingdings" pitchFamily="2" charset="2"/>
              <a:buChar char="§"/>
              <a:defRPr sz="1600" b="0" i="0">
                <a:latin typeface="+mn-lt"/>
                <a:cs typeface="Univers Condensed Light" panose="020B0306020202040204" pitchFamily="34" charset="0"/>
              </a:defRPr>
            </a:lvl3pPr>
            <a:lvl4pPr marL="1714500" indent="-342900">
              <a:buClr>
                <a:schemeClr val="tx2"/>
              </a:buClr>
              <a:buSzPct val="100000"/>
              <a:buFont typeface="Wingdings" pitchFamily="2" charset="2"/>
              <a:buChar char="q"/>
              <a:defRPr sz="1400" b="0" i="0">
                <a:latin typeface="+mn-lt"/>
                <a:cs typeface="Univers Condensed Light" panose="020B0306020202040204" pitchFamily="34" charset="0"/>
              </a:defRPr>
            </a:lvl4pPr>
            <a:lvl5pPr marL="2057400" indent="-22860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C4571BB5-152D-6249-B4F4-A6A02166A9E7}"/>
              </a:ext>
            </a:extLst>
          </p:cNvPr>
          <p:cNvSpPr>
            <a:spLocks noGrp="1"/>
          </p:cNvSpPr>
          <p:nvPr>
            <p:ph type="title"/>
          </p:nvPr>
        </p:nvSpPr>
        <p:spPr/>
        <p:txBody>
          <a:bodyPr/>
          <a:lstStyle/>
          <a:p>
            <a:r>
              <a:rPr lang="en-GB"/>
              <a:t>Click to edit Master title style</a:t>
            </a:r>
            <a:endParaRPr lang="en-US"/>
          </a:p>
        </p:txBody>
      </p:sp>
      <p:sp>
        <p:nvSpPr>
          <p:cNvPr id="18" name="Text Placeholder 3">
            <a:extLst>
              <a:ext uri="{FF2B5EF4-FFF2-40B4-BE49-F238E27FC236}">
                <a16:creationId xmlns:a16="http://schemas.microsoft.com/office/drawing/2014/main" id="{28A124A7-5DE8-A346-922D-6DABB3AE1AAC}"/>
              </a:ext>
            </a:extLst>
          </p:cNvPr>
          <p:cNvSpPr>
            <a:spLocks noGrp="1"/>
          </p:cNvSpPr>
          <p:nvPr>
            <p:ph type="body" sz="quarter" idx="10"/>
          </p:nvPr>
        </p:nvSpPr>
        <p:spPr>
          <a:xfrm>
            <a:off x="515938" y="1429246"/>
            <a:ext cx="5422613"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19" name="Straight Connector 18">
            <a:extLst>
              <a:ext uri="{FF2B5EF4-FFF2-40B4-BE49-F238E27FC236}">
                <a16:creationId xmlns:a16="http://schemas.microsoft.com/office/drawing/2014/main" id="{12EC40C3-6221-D341-A0C6-A0AA505AA3EF}"/>
              </a:ext>
            </a:extLst>
          </p:cNvPr>
          <p:cNvCxnSpPr>
            <a:cxnSpLocks/>
          </p:cNvCxnSpPr>
          <p:nvPr userDrawn="1"/>
        </p:nvCxnSpPr>
        <p:spPr>
          <a:xfrm flipH="1">
            <a:off x="508356" y="2114332"/>
            <a:ext cx="543019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BFDD1870-9BDA-CE4E-A1FC-D2A9AE1E474A}"/>
              </a:ext>
            </a:extLst>
          </p:cNvPr>
          <p:cNvSpPr>
            <a:spLocks noGrp="1"/>
          </p:cNvSpPr>
          <p:nvPr>
            <p:ph type="body" sz="quarter" idx="18"/>
          </p:nvPr>
        </p:nvSpPr>
        <p:spPr>
          <a:xfrm>
            <a:off x="6257832" y="1429246"/>
            <a:ext cx="5422613"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23" name="Straight Connector 22">
            <a:extLst>
              <a:ext uri="{FF2B5EF4-FFF2-40B4-BE49-F238E27FC236}">
                <a16:creationId xmlns:a16="http://schemas.microsoft.com/office/drawing/2014/main" id="{C885DBF2-1215-A745-A616-CED81E5B800C}"/>
              </a:ext>
            </a:extLst>
          </p:cNvPr>
          <p:cNvCxnSpPr>
            <a:cxnSpLocks/>
          </p:cNvCxnSpPr>
          <p:nvPr userDrawn="1"/>
        </p:nvCxnSpPr>
        <p:spPr>
          <a:xfrm flipH="1">
            <a:off x="6250250" y="2114332"/>
            <a:ext cx="543019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B8582E2-C697-6946-8840-056E5F8645EF}"/>
              </a:ext>
            </a:extLst>
          </p:cNvPr>
          <p:cNvSpPr>
            <a:spLocks noGrp="1"/>
          </p:cNvSpPr>
          <p:nvPr>
            <p:ph type="sldNum" sz="quarter" idx="20"/>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AA8F0326-0532-DA47-A087-842DFBD61ACC}"/>
              </a:ext>
            </a:extLst>
          </p:cNvPr>
          <p:cNvSpPr>
            <a:spLocks noGrp="1"/>
          </p:cNvSpPr>
          <p:nvPr>
            <p:ph type="ftr" sz="quarter" idx="21"/>
          </p:nvPr>
        </p:nvSpPr>
        <p:spPr/>
        <p:txBody>
          <a:bodyPr/>
          <a:lstStyle/>
          <a:p>
            <a:r>
              <a:rPr lang="en-US"/>
              <a:t>CONFIDENTIAL</a:t>
            </a:r>
          </a:p>
        </p:txBody>
      </p:sp>
    </p:spTree>
    <p:extLst>
      <p:ext uri="{BB962C8B-B14F-4D97-AF65-F5344CB8AC3E}">
        <p14:creationId xmlns:p14="http://schemas.microsoft.com/office/powerpoint/2010/main" val="2295292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Underlined Labele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8B307EA-8F1E-4B42-B581-68CA864B6D55}"/>
              </a:ext>
            </a:extLst>
          </p:cNvPr>
          <p:cNvSpPr>
            <a:spLocks noGrp="1"/>
          </p:cNvSpPr>
          <p:nvPr>
            <p:ph sz="half" idx="16"/>
          </p:nvPr>
        </p:nvSpPr>
        <p:spPr>
          <a:xfrm>
            <a:off x="519598" y="2298382"/>
            <a:ext cx="5422612" cy="4052723"/>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F212BC0D-82D2-5A46-91E7-75B1757B91BE}"/>
              </a:ext>
            </a:extLst>
          </p:cNvPr>
          <p:cNvSpPr>
            <a:spLocks noGrp="1"/>
          </p:cNvSpPr>
          <p:nvPr>
            <p:ph sz="half" idx="22"/>
          </p:nvPr>
        </p:nvSpPr>
        <p:spPr>
          <a:xfrm>
            <a:off x="6282725" y="2298383"/>
            <a:ext cx="5422612" cy="4052722"/>
          </a:xfrm>
          <a:prstGeom prst="rect">
            <a:avLst/>
          </a:prstGeom>
        </p:spPr>
        <p:txBody>
          <a:bodyPr/>
          <a:lstStyle>
            <a:lvl1pPr marL="457200" indent="-4572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800100" indent="-34290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57300" indent="-342900">
              <a:buClr>
                <a:schemeClr val="tx2"/>
              </a:buClr>
              <a:buSzPct val="80000"/>
              <a:buFont typeface="Wingdings" pitchFamily="2" charset="2"/>
              <a:buChar char="§"/>
              <a:defRPr sz="1600" b="0" i="0">
                <a:latin typeface="+mn-lt"/>
                <a:cs typeface="Univers Condensed Light" panose="020B0306020202040204" pitchFamily="34" charset="0"/>
              </a:defRPr>
            </a:lvl3pPr>
            <a:lvl4pPr marL="1714500" indent="-342900">
              <a:buClr>
                <a:schemeClr val="tx2"/>
              </a:buClr>
              <a:buSzPct val="100000"/>
              <a:buFont typeface="Wingdings" pitchFamily="2" charset="2"/>
              <a:buChar char="q"/>
              <a:defRPr sz="1400" b="0" i="0">
                <a:latin typeface="+mn-lt"/>
                <a:cs typeface="Univers Condensed Light" panose="020B0306020202040204" pitchFamily="34" charset="0"/>
              </a:defRPr>
            </a:lvl4pPr>
            <a:lvl5pPr marL="2057400" indent="-22860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AECB8261-15B6-CF41-808A-99FF9C2252C7}"/>
              </a:ext>
            </a:extLst>
          </p:cNvPr>
          <p:cNvSpPr>
            <a:spLocks noGrp="1"/>
          </p:cNvSpPr>
          <p:nvPr>
            <p:ph type="title"/>
          </p:nvPr>
        </p:nvSpPr>
        <p:spPr/>
        <p:txBody>
          <a:bodyPr/>
          <a:lstStyle/>
          <a:p>
            <a:r>
              <a:rPr lang="en-GB"/>
              <a:t>Click to edit Master title style</a:t>
            </a:r>
            <a:endParaRPr lang="en-US"/>
          </a:p>
        </p:txBody>
      </p:sp>
      <p:sp>
        <p:nvSpPr>
          <p:cNvPr id="20" name="Text Placeholder 3">
            <a:extLst>
              <a:ext uri="{FF2B5EF4-FFF2-40B4-BE49-F238E27FC236}">
                <a16:creationId xmlns:a16="http://schemas.microsoft.com/office/drawing/2014/main" id="{4DB39DDE-716F-314D-85AB-BFE7388E07AC}"/>
              </a:ext>
            </a:extLst>
          </p:cNvPr>
          <p:cNvSpPr>
            <a:spLocks noGrp="1"/>
          </p:cNvSpPr>
          <p:nvPr>
            <p:ph type="body" sz="quarter" idx="10"/>
          </p:nvPr>
        </p:nvSpPr>
        <p:spPr>
          <a:xfrm>
            <a:off x="515938" y="1429246"/>
            <a:ext cx="5422613"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23" name="Straight Connector 22">
            <a:extLst>
              <a:ext uri="{FF2B5EF4-FFF2-40B4-BE49-F238E27FC236}">
                <a16:creationId xmlns:a16="http://schemas.microsoft.com/office/drawing/2014/main" id="{FAC71A9C-6DF8-A047-9839-21401E595823}"/>
              </a:ext>
            </a:extLst>
          </p:cNvPr>
          <p:cNvCxnSpPr>
            <a:cxnSpLocks/>
          </p:cNvCxnSpPr>
          <p:nvPr userDrawn="1"/>
        </p:nvCxnSpPr>
        <p:spPr>
          <a:xfrm flipH="1">
            <a:off x="508356" y="2114332"/>
            <a:ext cx="5430195" cy="0"/>
          </a:xfrm>
          <a:prstGeom prst="line">
            <a:avLst/>
          </a:prstGeom>
          <a:ln w="349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Text Placeholder 3">
            <a:extLst>
              <a:ext uri="{FF2B5EF4-FFF2-40B4-BE49-F238E27FC236}">
                <a16:creationId xmlns:a16="http://schemas.microsoft.com/office/drawing/2014/main" id="{ABB4EBBF-A05E-8945-9D9B-E0973AD6F9B8}"/>
              </a:ext>
            </a:extLst>
          </p:cNvPr>
          <p:cNvSpPr>
            <a:spLocks noGrp="1"/>
          </p:cNvSpPr>
          <p:nvPr>
            <p:ph type="body" sz="quarter" idx="18"/>
          </p:nvPr>
        </p:nvSpPr>
        <p:spPr>
          <a:xfrm>
            <a:off x="6257832" y="1429246"/>
            <a:ext cx="5422613"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25" name="Straight Connector 24">
            <a:extLst>
              <a:ext uri="{FF2B5EF4-FFF2-40B4-BE49-F238E27FC236}">
                <a16:creationId xmlns:a16="http://schemas.microsoft.com/office/drawing/2014/main" id="{AA1631CA-E767-B94D-AEB3-5A47DEB6C8CD}"/>
              </a:ext>
            </a:extLst>
          </p:cNvPr>
          <p:cNvCxnSpPr>
            <a:cxnSpLocks/>
          </p:cNvCxnSpPr>
          <p:nvPr userDrawn="1"/>
        </p:nvCxnSpPr>
        <p:spPr>
          <a:xfrm flipH="1">
            <a:off x="6250250" y="2114332"/>
            <a:ext cx="5430195" cy="0"/>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0F90B40-41E0-B74C-8673-927BF0348C4E}"/>
              </a:ext>
            </a:extLst>
          </p:cNvPr>
          <p:cNvSpPr>
            <a:spLocks noGrp="1"/>
          </p:cNvSpPr>
          <p:nvPr>
            <p:ph type="sldNum" sz="quarter" idx="20"/>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FBED34B8-86DB-154A-804E-FB2973D01F36}"/>
              </a:ext>
            </a:extLst>
          </p:cNvPr>
          <p:cNvSpPr>
            <a:spLocks noGrp="1"/>
          </p:cNvSpPr>
          <p:nvPr>
            <p:ph type="ftr" sz="quarter" idx="21"/>
          </p:nvPr>
        </p:nvSpPr>
        <p:spPr/>
        <p:txBody>
          <a:bodyPr/>
          <a:lstStyle/>
          <a:p>
            <a:r>
              <a:rPr lang="en-US"/>
              <a:t>CONFIDENTIAL</a:t>
            </a:r>
          </a:p>
        </p:txBody>
      </p:sp>
    </p:spTree>
    <p:extLst>
      <p:ext uri="{BB962C8B-B14F-4D97-AF65-F5344CB8AC3E}">
        <p14:creationId xmlns:p14="http://schemas.microsoft.com/office/powerpoint/2010/main" val="3671330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Underlined Arrow">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24283CF-C97A-4A4A-B1F2-A01FCA0F1AAC}"/>
              </a:ext>
            </a:extLst>
          </p:cNvPr>
          <p:cNvSpPr>
            <a:spLocks noGrp="1"/>
          </p:cNvSpPr>
          <p:nvPr>
            <p:ph sz="half" idx="16"/>
          </p:nvPr>
        </p:nvSpPr>
        <p:spPr>
          <a:xfrm>
            <a:off x="519598" y="2298382"/>
            <a:ext cx="4688074" cy="4052723"/>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F58DC97D-495D-1B44-8B69-AF9828CBAA35}"/>
              </a:ext>
            </a:extLst>
          </p:cNvPr>
          <p:cNvSpPr>
            <a:spLocks noGrp="1"/>
          </p:cNvSpPr>
          <p:nvPr>
            <p:ph sz="half" idx="22"/>
          </p:nvPr>
        </p:nvSpPr>
        <p:spPr>
          <a:xfrm>
            <a:off x="6965802" y="2298383"/>
            <a:ext cx="4706599" cy="4052722"/>
          </a:xfrm>
          <a:prstGeom prst="rect">
            <a:avLst/>
          </a:prstGeom>
        </p:spPr>
        <p:txBody>
          <a:bodyPr/>
          <a:lstStyle>
            <a:lvl1pPr marL="457200" indent="-4572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800100" indent="-34290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57300" indent="-342900">
              <a:buClr>
                <a:schemeClr val="tx2"/>
              </a:buClr>
              <a:buSzPct val="80000"/>
              <a:buFont typeface="Wingdings" pitchFamily="2" charset="2"/>
              <a:buChar char="§"/>
              <a:defRPr sz="1600" b="0" i="0">
                <a:latin typeface="+mn-lt"/>
                <a:cs typeface="Univers Condensed Light" panose="020B0306020202040204" pitchFamily="34" charset="0"/>
              </a:defRPr>
            </a:lvl3pPr>
            <a:lvl4pPr marL="1714500" indent="-342900">
              <a:buClr>
                <a:schemeClr val="tx2"/>
              </a:buClr>
              <a:buSzPct val="100000"/>
              <a:buFont typeface="Wingdings" pitchFamily="2" charset="2"/>
              <a:buChar char="q"/>
              <a:defRPr sz="1400" b="0" i="0">
                <a:latin typeface="+mn-lt"/>
                <a:cs typeface="Univers Condensed Light" panose="020B0306020202040204" pitchFamily="34" charset="0"/>
              </a:defRPr>
            </a:lvl4pPr>
            <a:lvl5pPr marL="2057400" indent="-22860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Right Arrow 17">
            <a:extLst>
              <a:ext uri="{FF2B5EF4-FFF2-40B4-BE49-F238E27FC236}">
                <a16:creationId xmlns:a16="http://schemas.microsoft.com/office/drawing/2014/main" id="{E0EEB506-14CA-8649-AF20-7D169A6778A6}"/>
              </a:ext>
            </a:extLst>
          </p:cNvPr>
          <p:cNvSpPr/>
          <p:nvPr userDrawn="1"/>
        </p:nvSpPr>
        <p:spPr>
          <a:xfrm>
            <a:off x="5562083" y="3314700"/>
            <a:ext cx="1067834" cy="924794"/>
          </a:xfrm>
          <a:prstGeom prst="rightArrow">
            <a:avLst>
              <a:gd name="adj1" fmla="val 30200"/>
              <a:gd name="adj2" fmla="val 83512"/>
            </a:avLst>
          </a:prstGeom>
          <a:gradFill>
            <a:gsLst>
              <a:gs pos="7000">
                <a:schemeClr val="accent3"/>
              </a:gs>
              <a:gs pos="79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2" name="Title 1">
            <a:extLst>
              <a:ext uri="{FF2B5EF4-FFF2-40B4-BE49-F238E27FC236}">
                <a16:creationId xmlns:a16="http://schemas.microsoft.com/office/drawing/2014/main" id="{70D98D54-6723-6947-A952-6C7973B970EE}"/>
              </a:ext>
            </a:extLst>
          </p:cNvPr>
          <p:cNvSpPr>
            <a:spLocks noGrp="1"/>
          </p:cNvSpPr>
          <p:nvPr>
            <p:ph type="title"/>
          </p:nvPr>
        </p:nvSpPr>
        <p:spPr/>
        <p:txBody>
          <a:bodyPr/>
          <a:lstStyle/>
          <a:p>
            <a:r>
              <a:rPr lang="en-GB"/>
              <a:t>Click to edit Master title style</a:t>
            </a:r>
            <a:endParaRPr lang="en-US"/>
          </a:p>
        </p:txBody>
      </p:sp>
      <p:sp>
        <p:nvSpPr>
          <p:cNvPr id="23" name="Text Placeholder 3">
            <a:extLst>
              <a:ext uri="{FF2B5EF4-FFF2-40B4-BE49-F238E27FC236}">
                <a16:creationId xmlns:a16="http://schemas.microsoft.com/office/drawing/2014/main" id="{05941256-22F6-8E4B-B98A-3E295636341E}"/>
              </a:ext>
            </a:extLst>
          </p:cNvPr>
          <p:cNvSpPr>
            <a:spLocks noGrp="1"/>
          </p:cNvSpPr>
          <p:nvPr>
            <p:ph type="body" sz="quarter" idx="10"/>
          </p:nvPr>
        </p:nvSpPr>
        <p:spPr>
          <a:xfrm>
            <a:off x="515938" y="1429246"/>
            <a:ext cx="4673209"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24" name="Straight Connector 23">
            <a:extLst>
              <a:ext uri="{FF2B5EF4-FFF2-40B4-BE49-F238E27FC236}">
                <a16:creationId xmlns:a16="http://schemas.microsoft.com/office/drawing/2014/main" id="{9740D146-0209-004A-BB91-750CEF7D455F}"/>
              </a:ext>
            </a:extLst>
          </p:cNvPr>
          <p:cNvCxnSpPr>
            <a:cxnSpLocks/>
          </p:cNvCxnSpPr>
          <p:nvPr userDrawn="1"/>
        </p:nvCxnSpPr>
        <p:spPr>
          <a:xfrm flipH="1">
            <a:off x="515938" y="2114332"/>
            <a:ext cx="467321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E6E1768D-C719-9643-AB09-3037FE03737D}"/>
              </a:ext>
            </a:extLst>
          </p:cNvPr>
          <p:cNvSpPr>
            <a:spLocks noGrp="1"/>
          </p:cNvSpPr>
          <p:nvPr>
            <p:ph type="body" sz="quarter" idx="18"/>
          </p:nvPr>
        </p:nvSpPr>
        <p:spPr>
          <a:xfrm>
            <a:off x="6984328" y="1429246"/>
            <a:ext cx="4673209"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26" name="Straight Connector 25">
            <a:extLst>
              <a:ext uri="{FF2B5EF4-FFF2-40B4-BE49-F238E27FC236}">
                <a16:creationId xmlns:a16="http://schemas.microsoft.com/office/drawing/2014/main" id="{325E907B-FF60-024B-BD50-E7A4651FFB9A}"/>
              </a:ext>
            </a:extLst>
          </p:cNvPr>
          <p:cNvCxnSpPr>
            <a:cxnSpLocks/>
          </p:cNvCxnSpPr>
          <p:nvPr userDrawn="1"/>
        </p:nvCxnSpPr>
        <p:spPr>
          <a:xfrm flipH="1">
            <a:off x="6984328" y="2114332"/>
            <a:ext cx="468807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283FF93-BB3B-2C4E-9794-B4E08AA1BFC7}"/>
              </a:ext>
            </a:extLst>
          </p:cNvPr>
          <p:cNvSpPr>
            <a:spLocks noGrp="1"/>
          </p:cNvSpPr>
          <p:nvPr>
            <p:ph type="sldNum" sz="quarter" idx="20"/>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80AFBE4D-0A4D-E340-B4A6-9BCFD179B9C4}"/>
              </a:ext>
            </a:extLst>
          </p:cNvPr>
          <p:cNvSpPr>
            <a:spLocks noGrp="1"/>
          </p:cNvSpPr>
          <p:nvPr>
            <p:ph type="ftr" sz="quarter" idx="21"/>
          </p:nvPr>
        </p:nvSpPr>
        <p:spPr/>
        <p:txBody>
          <a:bodyPr/>
          <a:lstStyle/>
          <a:p>
            <a:r>
              <a:rPr lang="en-US"/>
              <a:t>CONFIDENTIAL</a:t>
            </a:r>
          </a:p>
        </p:txBody>
      </p:sp>
    </p:spTree>
    <p:extLst>
      <p:ext uri="{BB962C8B-B14F-4D97-AF65-F5344CB8AC3E}">
        <p14:creationId xmlns:p14="http://schemas.microsoft.com/office/powerpoint/2010/main" val="1537281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Boxe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62539E3-538A-F647-99A9-D6148CD74C5B}"/>
              </a:ext>
            </a:extLst>
          </p:cNvPr>
          <p:cNvSpPr>
            <a:spLocks noGrp="1"/>
          </p:cNvSpPr>
          <p:nvPr>
            <p:ph sz="half" idx="20"/>
          </p:nvPr>
        </p:nvSpPr>
        <p:spPr>
          <a:xfrm>
            <a:off x="6224658" y="1508924"/>
            <a:ext cx="5422612" cy="4716931"/>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595E3357-D7D3-E14F-8242-28ED2E0BB0E0}"/>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DF128185-A7F9-8049-A72D-07993D3F1FA7}"/>
              </a:ext>
            </a:extLst>
          </p:cNvPr>
          <p:cNvSpPr>
            <a:spLocks noGrp="1"/>
          </p:cNvSpPr>
          <p:nvPr>
            <p:ph type="sldNum" sz="quarter" idx="17"/>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95050786-306D-7A42-80FD-A16930879320}"/>
              </a:ext>
            </a:extLst>
          </p:cNvPr>
          <p:cNvSpPr>
            <a:spLocks noGrp="1"/>
          </p:cNvSpPr>
          <p:nvPr>
            <p:ph type="ftr" sz="quarter" idx="18"/>
          </p:nvPr>
        </p:nvSpPr>
        <p:spPr/>
        <p:txBody>
          <a:bodyPr/>
          <a:lstStyle/>
          <a:p>
            <a:r>
              <a:rPr lang="en-US"/>
              <a:t>CONFIDENTIAL</a:t>
            </a:r>
          </a:p>
        </p:txBody>
      </p:sp>
      <p:sp>
        <p:nvSpPr>
          <p:cNvPr id="10" name="Content Placeholder 2">
            <a:extLst>
              <a:ext uri="{FF2B5EF4-FFF2-40B4-BE49-F238E27FC236}">
                <a16:creationId xmlns:a16="http://schemas.microsoft.com/office/drawing/2014/main" id="{95C614B4-1815-7140-B8AA-D8FA2A169064}"/>
              </a:ext>
            </a:extLst>
          </p:cNvPr>
          <p:cNvSpPr>
            <a:spLocks noGrp="1"/>
          </p:cNvSpPr>
          <p:nvPr>
            <p:ph sz="half" idx="16"/>
          </p:nvPr>
        </p:nvSpPr>
        <p:spPr>
          <a:xfrm>
            <a:off x="519598" y="1508924"/>
            <a:ext cx="5422612" cy="4716931"/>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66888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d Two Content Boxe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6B9B377-7426-154E-A37E-F12917339471}"/>
              </a:ext>
            </a:extLst>
          </p:cNvPr>
          <p:cNvSpPr>
            <a:spLocks noGrp="1"/>
          </p:cNvSpPr>
          <p:nvPr>
            <p:ph sz="half" idx="21"/>
          </p:nvPr>
        </p:nvSpPr>
        <p:spPr>
          <a:xfrm>
            <a:off x="6224658" y="2328868"/>
            <a:ext cx="5422612" cy="3896988"/>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9655680E-972A-104B-89C2-9F6E29CE9217}"/>
              </a:ext>
            </a:extLst>
          </p:cNvPr>
          <p:cNvSpPr>
            <a:spLocks noGrp="1"/>
          </p:cNvSpPr>
          <p:nvPr>
            <p:ph sz="half" idx="16"/>
          </p:nvPr>
        </p:nvSpPr>
        <p:spPr>
          <a:xfrm>
            <a:off x="519598" y="2328868"/>
            <a:ext cx="5422612" cy="3896988"/>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82C20568-D985-0644-8F09-7325F777D9B0}"/>
              </a:ext>
            </a:extLst>
          </p:cNvPr>
          <p:cNvSpPr>
            <a:spLocks noGrp="1"/>
          </p:cNvSpPr>
          <p:nvPr>
            <p:ph type="title"/>
          </p:nvPr>
        </p:nvSpPr>
        <p:spPr/>
        <p:txBody>
          <a:bodyPr/>
          <a:lstStyle/>
          <a:p>
            <a:r>
              <a:rPr lang="en-GB"/>
              <a:t>Click to edit Master title style</a:t>
            </a:r>
            <a:endParaRPr lang="en-US"/>
          </a:p>
        </p:txBody>
      </p:sp>
      <p:sp>
        <p:nvSpPr>
          <p:cNvPr id="19" name="Text Placeholder 3">
            <a:extLst>
              <a:ext uri="{FF2B5EF4-FFF2-40B4-BE49-F238E27FC236}">
                <a16:creationId xmlns:a16="http://schemas.microsoft.com/office/drawing/2014/main" id="{B7515AB2-A16A-2641-8654-E3CF73F7306C}"/>
              </a:ext>
            </a:extLst>
          </p:cNvPr>
          <p:cNvSpPr>
            <a:spLocks noGrp="1"/>
          </p:cNvSpPr>
          <p:nvPr>
            <p:ph type="body" sz="quarter" idx="10"/>
          </p:nvPr>
        </p:nvSpPr>
        <p:spPr>
          <a:xfrm>
            <a:off x="515938" y="1416546"/>
            <a:ext cx="11104562"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20" name="Straight Connector 19">
            <a:extLst>
              <a:ext uri="{FF2B5EF4-FFF2-40B4-BE49-F238E27FC236}">
                <a16:creationId xmlns:a16="http://schemas.microsoft.com/office/drawing/2014/main" id="{B76F5426-774F-BC43-A2A8-6B3A5E712014}"/>
              </a:ext>
            </a:extLst>
          </p:cNvPr>
          <p:cNvCxnSpPr>
            <a:cxnSpLocks/>
          </p:cNvCxnSpPr>
          <p:nvPr userDrawn="1"/>
        </p:nvCxnSpPr>
        <p:spPr>
          <a:xfrm>
            <a:off x="515937" y="2101632"/>
            <a:ext cx="1111250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0B2E42D-29D1-CA41-AC8D-447C76032890}"/>
              </a:ext>
            </a:extLst>
          </p:cNvPr>
          <p:cNvSpPr>
            <a:spLocks noGrp="1"/>
          </p:cNvSpPr>
          <p:nvPr>
            <p:ph type="sldNum" sz="quarter" idx="17"/>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F6B40340-9186-0E46-B921-6E5A07732541}"/>
              </a:ext>
            </a:extLst>
          </p:cNvPr>
          <p:cNvSpPr>
            <a:spLocks noGrp="1"/>
          </p:cNvSpPr>
          <p:nvPr>
            <p:ph type="ftr" sz="quarter" idx="18"/>
          </p:nvPr>
        </p:nvSpPr>
        <p:spPr/>
        <p:txBody>
          <a:bodyPr/>
          <a:lstStyle/>
          <a:p>
            <a:r>
              <a:rPr lang="en-US"/>
              <a:t>CONFIDENTIAL</a:t>
            </a:r>
          </a:p>
        </p:txBody>
      </p:sp>
    </p:spTree>
    <p:extLst>
      <p:ext uri="{BB962C8B-B14F-4D97-AF65-F5344CB8AC3E}">
        <p14:creationId xmlns:p14="http://schemas.microsoft.com/office/powerpoint/2010/main" val="3246160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Boxed Arrow">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59B3F22-8F2C-C348-86D0-B869EBC7730F}"/>
              </a:ext>
            </a:extLst>
          </p:cNvPr>
          <p:cNvSpPr>
            <a:spLocks noGrp="1"/>
          </p:cNvSpPr>
          <p:nvPr>
            <p:ph sz="half" idx="21"/>
          </p:nvPr>
        </p:nvSpPr>
        <p:spPr>
          <a:xfrm>
            <a:off x="6810335" y="1508924"/>
            <a:ext cx="4819689" cy="4716931"/>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93867337-D234-8449-AB48-B575390ED2AB}"/>
              </a:ext>
            </a:extLst>
          </p:cNvPr>
          <p:cNvSpPr>
            <a:spLocks noGrp="1"/>
          </p:cNvSpPr>
          <p:nvPr>
            <p:ph sz="half" idx="22"/>
          </p:nvPr>
        </p:nvSpPr>
        <p:spPr>
          <a:xfrm>
            <a:off x="495261" y="1508924"/>
            <a:ext cx="4819689" cy="4716931"/>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Right Arrow 18">
            <a:extLst>
              <a:ext uri="{FF2B5EF4-FFF2-40B4-BE49-F238E27FC236}">
                <a16:creationId xmlns:a16="http://schemas.microsoft.com/office/drawing/2014/main" id="{59D5706E-9DC9-A64D-8F56-A8076949C49B}"/>
              </a:ext>
            </a:extLst>
          </p:cNvPr>
          <p:cNvSpPr/>
          <p:nvPr userDrawn="1"/>
        </p:nvSpPr>
        <p:spPr>
          <a:xfrm>
            <a:off x="5701355" y="3510800"/>
            <a:ext cx="789289" cy="683561"/>
          </a:xfrm>
          <a:prstGeom prst="rightArrow">
            <a:avLst>
              <a:gd name="adj1" fmla="val 30200"/>
              <a:gd name="adj2" fmla="val 83512"/>
            </a:avLst>
          </a:prstGeom>
          <a:gradFill>
            <a:gsLst>
              <a:gs pos="7000">
                <a:schemeClr val="accent3"/>
              </a:gs>
              <a:gs pos="79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3" name="Title 2">
            <a:extLst>
              <a:ext uri="{FF2B5EF4-FFF2-40B4-BE49-F238E27FC236}">
                <a16:creationId xmlns:a16="http://schemas.microsoft.com/office/drawing/2014/main" id="{154D71E0-59E5-204C-A9E9-41473851C61E}"/>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9B2B762E-EEA4-1745-BA25-D892A28C3B5D}"/>
              </a:ext>
            </a:extLst>
          </p:cNvPr>
          <p:cNvSpPr>
            <a:spLocks noGrp="1"/>
          </p:cNvSpPr>
          <p:nvPr>
            <p:ph type="sldNum" sz="quarter" idx="17"/>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7EFA8F27-D25E-2D4D-9628-F795DD3720B3}"/>
              </a:ext>
            </a:extLst>
          </p:cNvPr>
          <p:cNvSpPr>
            <a:spLocks noGrp="1"/>
          </p:cNvSpPr>
          <p:nvPr>
            <p:ph type="ftr" sz="quarter" idx="18"/>
          </p:nvPr>
        </p:nvSpPr>
        <p:spPr/>
        <p:txBody>
          <a:bodyPr/>
          <a:lstStyle/>
          <a:p>
            <a:r>
              <a:rPr lang="en-US"/>
              <a:t>CONFIDENTIAL</a:t>
            </a:r>
          </a:p>
        </p:txBody>
      </p:sp>
    </p:spTree>
    <p:extLst>
      <p:ext uri="{BB962C8B-B14F-4D97-AF65-F5344CB8AC3E}">
        <p14:creationId xmlns:p14="http://schemas.microsoft.com/office/powerpoint/2010/main" val="3581705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FA037C2-5715-A84D-B828-6B453DA695DC}"/>
              </a:ext>
            </a:extLst>
          </p:cNvPr>
          <p:cNvSpPr>
            <a:spLocks noGrp="1"/>
          </p:cNvSpPr>
          <p:nvPr>
            <p:ph sz="half" idx="30"/>
          </p:nvPr>
        </p:nvSpPr>
        <p:spPr>
          <a:xfrm>
            <a:off x="8070628" y="1459006"/>
            <a:ext cx="3526499" cy="4798359"/>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8F8F8D5C-1345-AF4E-8F08-26EBE1203031}"/>
              </a:ext>
            </a:extLst>
          </p:cNvPr>
          <p:cNvSpPr>
            <a:spLocks noGrp="1"/>
          </p:cNvSpPr>
          <p:nvPr>
            <p:ph sz="half" idx="29"/>
          </p:nvPr>
        </p:nvSpPr>
        <p:spPr>
          <a:xfrm>
            <a:off x="4293759" y="1459006"/>
            <a:ext cx="3526499" cy="4798359"/>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60075073-3A72-E443-BD5A-AEFCF292956C}"/>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8CA7700F-C517-B441-9EEF-951F0F3F8BC1}"/>
              </a:ext>
            </a:extLst>
          </p:cNvPr>
          <p:cNvSpPr>
            <a:spLocks noGrp="1"/>
          </p:cNvSpPr>
          <p:nvPr>
            <p:ph type="sldNum" sz="quarter" idx="20"/>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0B9256AD-A949-9840-81C2-B70FCE5964A0}"/>
              </a:ext>
            </a:extLst>
          </p:cNvPr>
          <p:cNvSpPr>
            <a:spLocks noGrp="1"/>
          </p:cNvSpPr>
          <p:nvPr>
            <p:ph type="ftr" sz="quarter" idx="21"/>
          </p:nvPr>
        </p:nvSpPr>
        <p:spPr/>
        <p:txBody>
          <a:bodyPr/>
          <a:lstStyle/>
          <a:p>
            <a:r>
              <a:rPr lang="en-US"/>
              <a:t>CONFIDENTIAL</a:t>
            </a:r>
          </a:p>
        </p:txBody>
      </p:sp>
      <p:sp>
        <p:nvSpPr>
          <p:cNvPr id="9" name="Content Placeholder 2">
            <a:extLst>
              <a:ext uri="{FF2B5EF4-FFF2-40B4-BE49-F238E27FC236}">
                <a16:creationId xmlns:a16="http://schemas.microsoft.com/office/drawing/2014/main" id="{95035C3B-234D-8941-B1D9-7738E85E37B8}"/>
              </a:ext>
            </a:extLst>
          </p:cNvPr>
          <p:cNvSpPr>
            <a:spLocks noGrp="1"/>
          </p:cNvSpPr>
          <p:nvPr>
            <p:ph sz="half" idx="23"/>
          </p:nvPr>
        </p:nvSpPr>
        <p:spPr>
          <a:xfrm>
            <a:off x="526829" y="1459006"/>
            <a:ext cx="3526499" cy="4798359"/>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66909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Underline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F603B75D-809B-8245-BAE8-FB50779CAD63}"/>
              </a:ext>
            </a:extLst>
          </p:cNvPr>
          <p:cNvCxnSpPr>
            <a:cxnSpLocks/>
          </p:cNvCxnSpPr>
          <p:nvPr userDrawn="1"/>
        </p:nvCxnSpPr>
        <p:spPr>
          <a:xfrm flipH="1">
            <a:off x="4353167" y="2125110"/>
            <a:ext cx="3491998"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6AF650-35FB-0F46-8C55-4DF4BF820EEA}"/>
              </a:ext>
            </a:extLst>
          </p:cNvPr>
          <p:cNvCxnSpPr>
            <a:cxnSpLocks/>
          </p:cNvCxnSpPr>
          <p:nvPr userDrawn="1"/>
        </p:nvCxnSpPr>
        <p:spPr>
          <a:xfrm flipH="1">
            <a:off x="8184002" y="2125110"/>
            <a:ext cx="349199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032427D-78A3-F54B-A0E6-162FC0782D85}"/>
              </a:ext>
            </a:extLst>
          </p:cNvPr>
          <p:cNvSpPr>
            <a:spLocks noGrp="1"/>
          </p:cNvSpPr>
          <p:nvPr>
            <p:ph type="title"/>
          </p:nvPr>
        </p:nvSpPr>
        <p:spPr/>
        <p:txBody>
          <a:bodyPr/>
          <a:lstStyle/>
          <a:p>
            <a:r>
              <a:rPr lang="en-GB"/>
              <a:t>Click to edit Master title style</a:t>
            </a:r>
            <a:endParaRPr lang="en-US"/>
          </a:p>
        </p:txBody>
      </p:sp>
      <p:sp>
        <p:nvSpPr>
          <p:cNvPr id="20" name="Text Placeholder 3">
            <a:extLst>
              <a:ext uri="{FF2B5EF4-FFF2-40B4-BE49-F238E27FC236}">
                <a16:creationId xmlns:a16="http://schemas.microsoft.com/office/drawing/2014/main" id="{79247C95-5B4E-5F47-9CCE-A4F189183BDF}"/>
              </a:ext>
            </a:extLst>
          </p:cNvPr>
          <p:cNvSpPr>
            <a:spLocks noGrp="1"/>
          </p:cNvSpPr>
          <p:nvPr>
            <p:ph type="body" sz="quarter" idx="19"/>
          </p:nvPr>
        </p:nvSpPr>
        <p:spPr>
          <a:xfrm>
            <a:off x="515939" y="1441946"/>
            <a:ext cx="3518270"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26" name="Straight Connector 25">
            <a:extLst>
              <a:ext uri="{FF2B5EF4-FFF2-40B4-BE49-F238E27FC236}">
                <a16:creationId xmlns:a16="http://schemas.microsoft.com/office/drawing/2014/main" id="{08536362-43DD-F74F-984E-1A333D314275}"/>
              </a:ext>
            </a:extLst>
          </p:cNvPr>
          <p:cNvCxnSpPr>
            <a:cxnSpLocks/>
          </p:cNvCxnSpPr>
          <p:nvPr userDrawn="1"/>
        </p:nvCxnSpPr>
        <p:spPr>
          <a:xfrm flipH="1">
            <a:off x="508357" y="2127032"/>
            <a:ext cx="349964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0D9891C6-7DAB-A245-8D06-A441C68FB668}"/>
              </a:ext>
            </a:extLst>
          </p:cNvPr>
          <p:cNvSpPr>
            <a:spLocks noGrp="1"/>
          </p:cNvSpPr>
          <p:nvPr>
            <p:ph type="body" sz="quarter" idx="20"/>
          </p:nvPr>
        </p:nvSpPr>
        <p:spPr>
          <a:xfrm>
            <a:off x="4365306" y="1441946"/>
            <a:ext cx="3518270"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sp>
        <p:nvSpPr>
          <p:cNvPr id="28" name="Text Placeholder 3">
            <a:extLst>
              <a:ext uri="{FF2B5EF4-FFF2-40B4-BE49-F238E27FC236}">
                <a16:creationId xmlns:a16="http://schemas.microsoft.com/office/drawing/2014/main" id="{EFC46335-2A75-444F-AF5D-A21133974496}"/>
              </a:ext>
            </a:extLst>
          </p:cNvPr>
          <p:cNvSpPr>
            <a:spLocks noGrp="1"/>
          </p:cNvSpPr>
          <p:nvPr>
            <p:ph type="body" sz="quarter" idx="21"/>
          </p:nvPr>
        </p:nvSpPr>
        <p:spPr>
          <a:xfrm>
            <a:off x="8194210" y="1441946"/>
            <a:ext cx="3518270"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sp>
        <p:nvSpPr>
          <p:cNvPr id="4" name="Slide Number Placeholder 3">
            <a:extLst>
              <a:ext uri="{FF2B5EF4-FFF2-40B4-BE49-F238E27FC236}">
                <a16:creationId xmlns:a16="http://schemas.microsoft.com/office/drawing/2014/main" id="{6C339D04-F5B1-9645-902C-5996F365E497}"/>
              </a:ext>
            </a:extLst>
          </p:cNvPr>
          <p:cNvSpPr>
            <a:spLocks noGrp="1"/>
          </p:cNvSpPr>
          <p:nvPr>
            <p:ph type="sldNum" sz="quarter" idx="23"/>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61A561F3-2DD1-2046-BF4D-75E6F7EBE9F1}"/>
              </a:ext>
            </a:extLst>
          </p:cNvPr>
          <p:cNvSpPr>
            <a:spLocks noGrp="1"/>
          </p:cNvSpPr>
          <p:nvPr>
            <p:ph type="ftr" sz="quarter" idx="24"/>
          </p:nvPr>
        </p:nvSpPr>
        <p:spPr/>
        <p:txBody>
          <a:bodyPr/>
          <a:lstStyle/>
          <a:p>
            <a:r>
              <a:rPr lang="en-US"/>
              <a:t>CONFIDENTIAL</a:t>
            </a:r>
          </a:p>
        </p:txBody>
      </p:sp>
      <p:sp>
        <p:nvSpPr>
          <p:cNvPr id="21" name="Content Placeholder 2">
            <a:extLst>
              <a:ext uri="{FF2B5EF4-FFF2-40B4-BE49-F238E27FC236}">
                <a16:creationId xmlns:a16="http://schemas.microsoft.com/office/drawing/2014/main" id="{A5523844-AB7B-1749-BE1F-516C9146CAFC}"/>
              </a:ext>
            </a:extLst>
          </p:cNvPr>
          <p:cNvSpPr>
            <a:spLocks noGrp="1"/>
          </p:cNvSpPr>
          <p:nvPr>
            <p:ph sz="half" idx="30"/>
          </p:nvPr>
        </p:nvSpPr>
        <p:spPr>
          <a:xfrm>
            <a:off x="8190095" y="2331789"/>
            <a:ext cx="3526499" cy="4059072"/>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2">
            <a:extLst>
              <a:ext uri="{FF2B5EF4-FFF2-40B4-BE49-F238E27FC236}">
                <a16:creationId xmlns:a16="http://schemas.microsoft.com/office/drawing/2014/main" id="{0FB4B2C6-AFA9-D040-987A-20F052152C06}"/>
              </a:ext>
            </a:extLst>
          </p:cNvPr>
          <p:cNvSpPr>
            <a:spLocks noGrp="1"/>
          </p:cNvSpPr>
          <p:nvPr>
            <p:ph sz="half" idx="29"/>
          </p:nvPr>
        </p:nvSpPr>
        <p:spPr>
          <a:xfrm>
            <a:off x="4365306" y="2331789"/>
            <a:ext cx="3526499" cy="4059072"/>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Content Placeholder 2">
            <a:extLst>
              <a:ext uri="{FF2B5EF4-FFF2-40B4-BE49-F238E27FC236}">
                <a16:creationId xmlns:a16="http://schemas.microsoft.com/office/drawing/2014/main" id="{88D0BB24-6536-EB4F-94E9-3789EB660F3A}"/>
              </a:ext>
            </a:extLst>
          </p:cNvPr>
          <p:cNvSpPr>
            <a:spLocks noGrp="1"/>
          </p:cNvSpPr>
          <p:nvPr>
            <p:ph sz="half" idx="31"/>
          </p:nvPr>
        </p:nvSpPr>
        <p:spPr>
          <a:xfrm>
            <a:off x="526829" y="2331789"/>
            <a:ext cx="3526499" cy="4059072"/>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26096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Slide blank">
    <p:spTree>
      <p:nvGrpSpPr>
        <p:cNvPr id="1" name=""/>
        <p:cNvGrpSpPr/>
        <p:nvPr/>
      </p:nvGrpSpPr>
      <p:grpSpPr>
        <a:xfrm>
          <a:off x="0" y="0"/>
          <a:ext cx="0" cy="0"/>
          <a:chOff x="0" y="0"/>
          <a:chExt cx="0" cy="0"/>
        </a:xfrm>
      </p:grpSpPr>
      <p:sp>
        <p:nvSpPr>
          <p:cNvPr id="25" name="Footer Placeholder 24">
            <a:extLst>
              <a:ext uri="{FF2B5EF4-FFF2-40B4-BE49-F238E27FC236}">
                <a16:creationId xmlns:a16="http://schemas.microsoft.com/office/drawing/2014/main" id="{AD1EEF57-9FA6-D84D-A142-95E981C2DED3}"/>
              </a:ext>
            </a:extLst>
          </p:cNvPr>
          <p:cNvSpPr>
            <a:spLocks noGrp="1"/>
          </p:cNvSpPr>
          <p:nvPr>
            <p:ph type="ftr" sz="quarter" idx="10"/>
          </p:nvPr>
        </p:nvSpPr>
        <p:spPr/>
        <p:txBody>
          <a:bodyPr/>
          <a:lstStyle/>
          <a:p>
            <a:r>
              <a:rPr lang="en-US"/>
              <a:t>CONFIDENTIAL</a:t>
            </a:r>
          </a:p>
        </p:txBody>
      </p:sp>
      <p:sp>
        <p:nvSpPr>
          <p:cNvPr id="26" name="Slide Number Placeholder 25">
            <a:extLst>
              <a:ext uri="{FF2B5EF4-FFF2-40B4-BE49-F238E27FC236}">
                <a16:creationId xmlns:a16="http://schemas.microsoft.com/office/drawing/2014/main" id="{0748C8BD-E0F2-1E48-852C-2EA942AA5339}"/>
              </a:ext>
            </a:extLst>
          </p:cNvPr>
          <p:cNvSpPr>
            <a:spLocks noGrp="1"/>
          </p:cNvSpPr>
          <p:nvPr>
            <p:ph type="sldNum" sz="quarter" idx="11"/>
          </p:nvPr>
        </p:nvSpPr>
        <p:spPr/>
        <p:txBody>
          <a:bodyPr/>
          <a:lstStyle/>
          <a:p>
            <a:fld id="{92E137E8-26C2-F84A-AE98-39C9BF092A5F}" type="slidenum">
              <a:rPr lang="en-US" smtClean="0"/>
              <a:pPr/>
              <a:t>‹#›</a:t>
            </a:fld>
            <a:endParaRPr lang="en-US"/>
          </a:p>
        </p:txBody>
      </p:sp>
      <p:sp>
        <p:nvSpPr>
          <p:cNvPr id="7" name="Title Placeholder 7">
            <a:extLst>
              <a:ext uri="{FF2B5EF4-FFF2-40B4-BE49-F238E27FC236}">
                <a16:creationId xmlns:a16="http://schemas.microsoft.com/office/drawing/2014/main" id="{51E16635-3450-CD46-B8B9-9FD8977B9882}"/>
              </a:ext>
            </a:extLst>
          </p:cNvPr>
          <p:cNvSpPr>
            <a:spLocks noGrp="1"/>
          </p:cNvSpPr>
          <p:nvPr>
            <p:ph type="title"/>
          </p:nvPr>
        </p:nvSpPr>
        <p:spPr>
          <a:xfrm>
            <a:off x="838200" y="177764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67574821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Underlined Labele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CB7EC187-2B97-0047-B447-704E975D368A}"/>
              </a:ext>
            </a:extLst>
          </p:cNvPr>
          <p:cNvCxnSpPr>
            <a:cxnSpLocks/>
          </p:cNvCxnSpPr>
          <p:nvPr userDrawn="1"/>
        </p:nvCxnSpPr>
        <p:spPr>
          <a:xfrm flipH="1">
            <a:off x="4363106" y="2125110"/>
            <a:ext cx="3491998" cy="0"/>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86EA302-64B6-3445-9B1B-B317E819B51E}"/>
              </a:ext>
            </a:extLst>
          </p:cNvPr>
          <p:cNvCxnSpPr>
            <a:cxnSpLocks/>
          </p:cNvCxnSpPr>
          <p:nvPr userDrawn="1"/>
        </p:nvCxnSpPr>
        <p:spPr>
          <a:xfrm flipH="1">
            <a:off x="8184002" y="2125110"/>
            <a:ext cx="3491998"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F4DBE3F-030C-FC45-92D0-E10BD184BCE3}"/>
              </a:ext>
            </a:extLst>
          </p:cNvPr>
          <p:cNvCxnSpPr>
            <a:cxnSpLocks/>
          </p:cNvCxnSpPr>
          <p:nvPr userDrawn="1"/>
        </p:nvCxnSpPr>
        <p:spPr>
          <a:xfrm flipH="1">
            <a:off x="508357" y="2127032"/>
            <a:ext cx="3499640" cy="0"/>
          </a:xfrm>
          <a:prstGeom prst="line">
            <a:avLst/>
          </a:prstGeom>
          <a:ln w="349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673E26D0-8D6F-4240-9422-8E2EE074E958}"/>
              </a:ext>
            </a:extLst>
          </p:cNvPr>
          <p:cNvSpPr>
            <a:spLocks noGrp="1"/>
          </p:cNvSpPr>
          <p:nvPr>
            <p:ph type="body" sz="quarter" idx="28"/>
          </p:nvPr>
        </p:nvSpPr>
        <p:spPr>
          <a:xfrm>
            <a:off x="515939" y="1441946"/>
            <a:ext cx="3518270"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sp>
        <p:nvSpPr>
          <p:cNvPr id="23" name="Text Placeholder 3">
            <a:extLst>
              <a:ext uri="{FF2B5EF4-FFF2-40B4-BE49-F238E27FC236}">
                <a16:creationId xmlns:a16="http://schemas.microsoft.com/office/drawing/2014/main" id="{C4A1B884-D6E4-7540-B6EF-DDF92372DE0B}"/>
              </a:ext>
            </a:extLst>
          </p:cNvPr>
          <p:cNvSpPr>
            <a:spLocks noGrp="1"/>
          </p:cNvSpPr>
          <p:nvPr>
            <p:ph type="body" sz="quarter" idx="29"/>
          </p:nvPr>
        </p:nvSpPr>
        <p:spPr>
          <a:xfrm>
            <a:off x="4345428" y="1441946"/>
            <a:ext cx="3518270"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sp>
        <p:nvSpPr>
          <p:cNvPr id="24" name="Text Placeholder 3">
            <a:extLst>
              <a:ext uri="{FF2B5EF4-FFF2-40B4-BE49-F238E27FC236}">
                <a16:creationId xmlns:a16="http://schemas.microsoft.com/office/drawing/2014/main" id="{E6F69834-2A54-464C-A4AD-AE294FE4BAA7}"/>
              </a:ext>
            </a:extLst>
          </p:cNvPr>
          <p:cNvSpPr>
            <a:spLocks noGrp="1"/>
          </p:cNvSpPr>
          <p:nvPr>
            <p:ph type="body" sz="quarter" idx="30"/>
          </p:nvPr>
        </p:nvSpPr>
        <p:spPr>
          <a:xfrm>
            <a:off x="8194210" y="1441946"/>
            <a:ext cx="3518270"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sp>
        <p:nvSpPr>
          <p:cNvPr id="2" name="Title 1">
            <a:extLst>
              <a:ext uri="{FF2B5EF4-FFF2-40B4-BE49-F238E27FC236}">
                <a16:creationId xmlns:a16="http://schemas.microsoft.com/office/drawing/2014/main" id="{FADFBFFF-68C6-1F4A-BC4A-3ECBD917B34C}"/>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877C8B69-A286-BE48-A2F3-873785DB3E2A}"/>
              </a:ext>
            </a:extLst>
          </p:cNvPr>
          <p:cNvSpPr>
            <a:spLocks noGrp="1"/>
          </p:cNvSpPr>
          <p:nvPr>
            <p:ph type="sldNum" sz="quarter" idx="23"/>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53B284F5-FEA0-CC4B-BB2F-67E8AC5ED1FA}"/>
              </a:ext>
            </a:extLst>
          </p:cNvPr>
          <p:cNvSpPr>
            <a:spLocks noGrp="1"/>
          </p:cNvSpPr>
          <p:nvPr>
            <p:ph type="ftr" sz="quarter" idx="24"/>
          </p:nvPr>
        </p:nvSpPr>
        <p:spPr/>
        <p:txBody>
          <a:bodyPr/>
          <a:lstStyle/>
          <a:p>
            <a:r>
              <a:rPr lang="en-US"/>
              <a:t>CONFIDENTIAL</a:t>
            </a:r>
          </a:p>
        </p:txBody>
      </p:sp>
      <p:sp>
        <p:nvSpPr>
          <p:cNvPr id="17" name="Content Placeholder 2">
            <a:extLst>
              <a:ext uri="{FF2B5EF4-FFF2-40B4-BE49-F238E27FC236}">
                <a16:creationId xmlns:a16="http://schemas.microsoft.com/office/drawing/2014/main" id="{C7A3AF58-925C-0F45-BC11-21CDF99CFBFD}"/>
              </a:ext>
            </a:extLst>
          </p:cNvPr>
          <p:cNvSpPr>
            <a:spLocks noGrp="1"/>
          </p:cNvSpPr>
          <p:nvPr>
            <p:ph sz="half" idx="31"/>
          </p:nvPr>
        </p:nvSpPr>
        <p:spPr>
          <a:xfrm>
            <a:off x="8190095" y="2331789"/>
            <a:ext cx="3526499" cy="4059072"/>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Content Placeholder 2">
            <a:extLst>
              <a:ext uri="{FF2B5EF4-FFF2-40B4-BE49-F238E27FC236}">
                <a16:creationId xmlns:a16="http://schemas.microsoft.com/office/drawing/2014/main" id="{11D263A5-3C25-D44A-82A5-9A066E6BEEBA}"/>
              </a:ext>
            </a:extLst>
          </p:cNvPr>
          <p:cNvSpPr>
            <a:spLocks noGrp="1"/>
          </p:cNvSpPr>
          <p:nvPr>
            <p:ph sz="half" idx="32"/>
          </p:nvPr>
        </p:nvSpPr>
        <p:spPr>
          <a:xfrm>
            <a:off x="4365306" y="2331789"/>
            <a:ext cx="3526499" cy="4059072"/>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2">
            <a:extLst>
              <a:ext uri="{FF2B5EF4-FFF2-40B4-BE49-F238E27FC236}">
                <a16:creationId xmlns:a16="http://schemas.microsoft.com/office/drawing/2014/main" id="{6A930F3A-4824-4044-A09C-B7A7505F750D}"/>
              </a:ext>
            </a:extLst>
          </p:cNvPr>
          <p:cNvSpPr>
            <a:spLocks noGrp="1"/>
          </p:cNvSpPr>
          <p:nvPr>
            <p:ph sz="half" idx="33"/>
          </p:nvPr>
        </p:nvSpPr>
        <p:spPr>
          <a:xfrm>
            <a:off x="526829" y="2331789"/>
            <a:ext cx="3526499" cy="4059072"/>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13050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Boxe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709FB07F-95E3-204D-944C-5ECF8B1B9E32}"/>
              </a:ext>
            </a:extLst>
          </p:cNvPr>
          <p:cNvSpPr>
            <a:spLocks noGrp="1"/>
          </p:cNvSpPr>
          <p:nvPr>
            <p:ph sz="half" idx="27"/>
          </p:nvPr>
        </p:nvSpPr>
        <p:spPr>
          <a:xfrm>
            <a:off x="8282059" y="1438702"/>
            <a:ext cx="3366602" cy="4787153"/>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912622D9-BE2A-0743-9826-C863C08B6C6E}"/>
              </a:ext>
            </a:extLst>
          </p:cNvPr>
          <p:cNvSpPr>
            <a:spLocks noGrp="1"/>
          </p:cNvSpPr>
          <p:nvPr>
            <p:ph sz="half" idx="26"/>
          </p:nvPr>
        </p:nvSpPr>
        <p:spPr>
          <a:xfrm>
            <a:off x="4405798" y="1438702"/>
            <a:ext cx="3366602" cy="4787153"/>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Right Arrow 19">
            <a:extLst>
              <a:ext uri="{FF2B5EF4-FFF2-40B4-BE49-F238E27FC236}">
                <a16:creationId xmlns:a16="http://schemas.microsoft.com/office/drawing/2014/main" id="{7A86A02C-1BE6-C748-8117-1D4A30B3A914}"/>
              </a:ext>
            </a:extLst>
          </p:cNvPr>
          <p:cNvSpPr/>
          <p:nvPr userDrawn="1"/>
        </p:nvSpPr>
        <p:spPr>
          <a:xfrm>
            <a:off x="4027861" y="3627078"/>
            <a:ext cx="279315" cy="241900"/>
          </a:xfrm>
          <a:prstGeom prst="rightArrow">
            <a:avLst>
              <a:gd name="adj1" fmla="val 30200"/>
              <a:gd name="adj2" fmla="val 83512"/>
            </a:avLst>
          </a:prstGeom>
          <a:gradFill>
            <a:gsLst>
              <a:gs pos="7000">
                <a:schemeClr val="accent3"/>
              </a:gs>
              <a:gs pos="79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21" name="Right Arrow 20">
            <a:extLst>
              <a:ext uri="{FF2B5EF4-FFF2-40B4-BE49-F238E27FC236}">
                <a16:creationId xmlns:a16="http://schemas.microsoft.com/office/drawing/2014/main" id="{7273720B-E1FB-9949-86FF-A209C1D9B7F5}"/>
              </a:ext>
            </a:extLst>
          </p:cNvPr>
          <p:cNvSpPr/>
          <p:nvPr userDrawn="1"/>
        </p:nvSpPr>
        <p:spPr>
          <a:xfrm>
            <a:off x="7888272" y="3627078"/>
            <a:ext cx="279315" cy="241900"/>
          </a:xfrm>
          <a:prstGeom prst="rightArrow">
            <a:avLst>
              <a:gd name="adj1" fmla="val 30200"/>
              <a:gd name="adj2" fmla="val 83512"/>
            </a:avLst>
          </a:prstGeom>
          <a:gradFill>
            <a:gsLst>
              <a:gs pos="7000">
                <a:schemeClr val="accent3"/>
              </a:gs>
              <a:gs pos="79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3" name="Title 2">
            <a:extLst>
              <a:ext uri="{FF2B5EF4-FFF2-40B4-BE49-F238E27FC236}">
                <a16:creationId xmlns:a16="http://schemas.microsoft.com/office/drawing/2014/main" id="{BE2DB17D-0F26-E64A-93DA-242F50BACEEB}"/>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B13B02D5-CC6B-D34A-883E-ECF5B9578DF9}"/>
              </a:ext>
            </a:extLst>
          </p:cNvPr>
          <p:cNvSpPr>
            <a:spLocks noGrp="1"/>
          </p:cNvSpPr>
          <p:nvPr>
            <p:ph type="sldNum" sz="quarter" idx="18"/>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D0B994AD-8FF4-ED41-82F4-BEB19AF7FB4F}"/>
              </a:ext>
            </a:extLst>
          </p:cNvPr>
          <p:cNvSpPr>
            <a:spLocks noGrp="1"/>
          </p:cNvSpPr>
          <p:nvPr>
            <p:ph type="ftr" sz="quarter" idx="19"/>
          </p:nvPr>
        </p:nvSpPr>
        <p:spPr/>
        <p:txBody>
          <a:bodyPr/>
          <a:lstStyle/>
          <a:p>
            <a:r>
              <a:rPr lang="en-US"/>
              <a:t>CONFIDENTIAL</a:t>
            </a:r>
          </a:p>
        </p:txBody>
      </p:sp>
      <p:sp>
        <p:nvSpPr>
          <p:cNvPr id="10" name="Content Placeholder 2">
            <a:extLst>
              <a:ext uri="{FF2B5EF4-FFF2-40B4-BE49-F238E27FC236}">
                <a16:creationId xmlns:a16="http://schemas.microsoft.com/office/drawing/2014/main" id="{5C376AAA-A550-CE40-939E-835EDBC27CF2}"/>
              </a:ext>
            </a:extLst>
          </p:cNvPr>
          <p:cNvSpPr>
            <a:spLocks noGrp="1"/>
          </p:cNvSpPr>
          <p:nvPr>
            <p:ph sz="half" idx="16"/>
          </p:nvPr>
        </p:nvSpPr>
        <p:spPr>
          <a:xfrm>
            <a:off x="519598" y="1438702"/>
            <a:ext cx="3366602" cy="4787153"/>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80925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d Three Content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5FB98FF-6BBF-B540-BCD4-8DBCE853E7FB}"/>
              </a:ext>
            </a:extLst>
          </p:cNvPr>
          <p:cNvSpPr>
            <a:spLocks noGrp="1"/>
          </p:cNvSpPr>
          <p:nvPr>
            <p:ph sz="half" idx="27"/>
          </p:nvPr>
        </p:nvSpPr>
        <p:spPr>
          <a:xfrm>
            <a:off x="8282059" y="2286003"/>
            <a:ext cx="3366602" cy="3985590"/>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88A74B31-1798-0E47-90AE-67858C240799}"/>
              </a:ext>
            </a:extLst>
          </p:cNvPr>
          <p:cNvSpPr>
            <a:spLocks noGrp="1"/>
          </p:cNvSpPr>
          <p:nvPr>
            <p:ph sz="half" idx="28"/>
          </p:nvPr>
        </p:nvSpPr>
        <p:spPr>
          <a:xfrm>
            <a:off x="4405798" y="2286003"/>
            <a:ext cx="3366602" cy="3985590"/>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916751BB-0F81-AB42-A165-705442517CFF}"/>
              </a:ext>
            </a:extLst>
          </p:cNvPr>
          <p:cNvSpPr>
            <a:spLocks noGrp="1"/>
          </p:cNvSpPr>
          <p:nvPr>
            <p:ph sz="half" idx="16"/>
          </p:nvPr>
        </p:nvSpPr>
        <p:spPr>
          <a:xfrm>
            <a:off x="519598" y="2286003"/>
            <a:ext cx="3366602" cy="3985590"/>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0132BD83-895C-0347-889F-E5F6DD035772}"/>
              </a:ext>
            </a:extLst>
          </p:cNvPr>
          <p:cNvSpPr>
            <a:spLocks noGrp="1"/>
          </p:cNvSpPr>
          <p:nvPr>
            <p:ph type="title"/>
          </p:nvPr>
        </p:nvSpPr>
        <p:spPr/>
        <p:txBody>
          <a:bodyPr/>
          <a:lstStyle/>
          <a:p>
            <a:r>
              <a:rPr lang="en-GB"/>
              <a:t>Click to edit Master title style</a:t>
            </a:r>
            <a:endParaRPr lang="en-US"/>
          </a:p>
        </p:txBody>
      </p:sp>
      <p:sp>
        <p:nvSpPr>
          <p:cNvPr id="16" name="Text Placeholder 3">
            <a:extLst>
              <a:ext uri="{FF2B5EF4-FFF2-40B4-BE49-F238E27FC236}">
                <a16:creationId xmlns:a16="http://schemas.microsoft.com/office/drawing/2014/main" id="{08E26806-08D9-1644-B094-94F4353AF63B}"/>
              </a:ext>
            </a:extLst>
          </p:cNvPr>
          <p:cNvSpPr>
            <a:spLocks noGrp="1"/>
          </p:cNvSpPr>
          <p:nvPr>
            <p:ph type="body" sz="quarter" idx="10"/>
          </p:nvPr>
        </p:nvSpPr>
        <p:spPr>
          <a:xfrm>
            <a:off x="515938" y="1391146"/>
            <a:ext cx="11160125"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17" name="Straight Connector 16">
            <a:extLst>
              <a:ext uri="{FF2B5EF4-FFF2-40B4-BE49-F238E27FC236}">
                <a16:creationId xmlns:a16="http://schemas.microsoft.com/office/drawing/2014/main" id="{65765304-09D4-3B4F-8CB8-7378184DE202}"/>
              </a:ext>
            </a:extLst>
          </p:cNvPr>
          <p:cNvCxnSpPr>
            <a:cxnSpLocks/>
          </p:cNvCxnSpPr>
          <p:nvPr userDrawn="1"/>
        </p:nvCxnSpPr>
        <p:spPr>
          <a:xfrm flipH="1">
            <a:off x="516000" y="2076232"/>
            <a:ext cx="1116000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808AFB4-52D3-E540-B3DF-07882DC47CF4}"/>
              </a:ext>
            </a:extLst>
          </p:cNvPr>
          <p:cNvSpPr>
            <a:spLocks noGrp="1"/>
          </p:cNvSpPr>
          <p:nvPr>
            <p:ph type="sldNum" sz="quarter" idx="18"/>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0BB2F2CE-7591-7E49-B5DC-E91BB8A210FB}"/>
              </a:ext>
            </a:extLst>
          </p:cNvPr>
          <p:cNvSpPr>
            <a:spLocks noGrp="1"/>
          </p:cNvSpPr>
          <p:nvPr>
            <p:ph type="ftr" sz="quarter" idx="19"/>
          </p:nvPr>
        </p:nvSpPr>
        <p:spPr/>
        <p:txBody>
          <a:bodyPr/>
          <a:lstStyle/>
          <a:p>
            <a:r>
              <a:rPr lang="en-US"/>
              <a:t>CONFIDENTIAL</a:t>
            </a:r>
          </a:p>
        </p:txBody>
      </p:sp>
    </p:spTree>
    <p:extLst>
      <p:ext uri="{BB962C8B-B14F-4D97-AF65-F5344CB8AC3E}">
        <p14:creationId xmlns:p14="http://schemas.microsoft.com/office/powerpoint/2010/main" val="2771224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D3724DD-1D5A-814D-8995-4B353C21AE9C}"/>
              </a:ext>
            </a:extLst>
          </p:cNvPr>
          <p:cNvSpPr>
            <a:spLocks noGrp="1"/>
          </p:cNvSpPr>
          <p:nvPr>
            <p:ph sz="half" idx="35"/>
          </p:nvPr>
        </p:nvSpPr>
        <p:spPr>
          <a:xfrm>
            <a:off x="3357348" y="1513542"/>
            <a:ext cx="2515467" cy="474382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90408DEC-405F-4746-B772-063C34123F3F}"/>
              </a:ext>
            </a:extLst>
          </p:cNvPr>
          <p:cNvSpPr>
            <a:spLocks noGrp="1"/>
          </p:cNvSpPr>
          <p:nvPr>
            <p:ph sz="half" idx="36"/>
          </p:nvPr>
        </p:nvSpPr>
        <p:spPr>
          <a:xfrm>
            <a:off x="6229757" y="1513542"/>
            <a:ext cx="2515467" cy="474382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318FC96E-C54E-E440-8DE8-C464CE4C76FD}"/>
              </a:ext>
            </a:extLst>
          </p:cNvPr>
          <p:cNvSpPr>
            <a:spLocks noGrp="1"/>
          </p:cNvSpPr>
          <p:nvPr>
            <p:ph sz="half" idx="37"/>
          </p:nvPr>
        </p:nvSpPr>
        <p:spPr>
          <a:xfrm>
            <a:off x="9072348" y="1513542"/>
            <a:ext cx="2515467" cy="474382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F73D904F-E582-8546-A04B-A007566C3B81}"/>
              </a:ext>
            </a:extLst>
          </p:cNvPr>
          <p:cNvSpPr>
            <a:spLocks noGrp="1"/>
          </p:cNvSpPr>
          <p:nvPr>
            <p:ph sz="half" idx="25"/>
          </p:nvPr>
        </p:nvSpPr>
        <p:spPr>
          <a:xfrm>
            <a:off x="544575" y="1513542"/>
            <a:ext cx="2515467" cy="474382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8A852AA0-63A6-A84F-B11E-835FBDDE5D73}"/>
              </a:ext>
            </a:extLst>
          </p:cNvPr>
          <p:cNvSpPr>
            <a:spLocks noGrp="1"/>
          </p:cNvSpPr>
          <p:nvPr>
            <p:ph type="title"/>
          </p:nvPr>
        </p:nvSpPr>
        <p:spPr/>
        <p:txBody>
          <a:bodyPr/>
          <a:lstStyle>
            <a:lvl1pPr>
              <a:defRPr>
                <a:latin typeface="+mj-lt"/>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B4023865-3D8E-1248-BA1B-2092A19A12FB}"/>
              </a:ext>
            </a:extLst>
          </p:cNvPr>
          <p:cNvSpPr>
            <a:spLocks noGrp="1"/>
          </p:cNvSpPr>
          <p:nvPr>
            <p:ph type="sldNum" sz="quarter" idx="21"/>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A70BD8CC-0FFA-5A4D-BAE4-D693CB34C3E9}"/>
              </a:ext>
            </a:extLst>
          </p:cNvPr>
          <p:cNvSpPr>
            <a:spLocks noGrp="1"/>
          </p:cNvSpPr>
          <p:nvPr>
            <p:ph type="ftr" sz="quarter" idx="22"/>
          </p:nvPr>
        </p:nvSpPr>
        <p:spPr/>
        <p:txBody>
          <a:bodyPr/>
          <a:lstStyle/>
          <a:p>
            <a:r>
              <a:rPr lang="en-US"/>
              <a:t>CONFIDENTIAL</a:t>
            </a:r>
          </a:p>
        </p:txBody>
      </p:sp>
    </p:spTree>
    <p:extLst>
      <p:ext uri="{BB962C8B-B14F-4D97-AF65-F5344CB8AC3E}">
        <p14:creationId xmlns:p14="http://schemas.microsoft.com/office/powerpoint/2010/main" val="2708670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ntent Underline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033D24A6-BCC8-F747-BC8D-6058847F518D}"/>
              </a:ext>
            </a:extLst>
          </p:cNvPr>
          <p:cNvSpPr>
            <a:spLocks noGrp="1"/>
          </p:cNvSpPr>
          <p:nvPr>
            <p:ph sz="half" idx="39"/>
          </p:nvPr>
        </p:nvSpPr>
        <p:spPr>
          <a:xfrm>
            <a:off x="3383821" y="2346356"/>
            <a:ext cx="2515467" cy="3974927"/>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2">
            <a:extLst>
              <a:ext uri="{FF2B5EF4-FFF2-40B4-BE49-F238E27FC236}">
                <a16:creationId xmlns:a16="http://schemas.microsoft.com/office/drawing/2014/main" id="{120AFA86-0AB8-684A-8B38-92B40CECE90F}"/>
              </a:ext>
            </a:extLst>
          </p:cNvPr>
          <p:cNvSpPr>
            <a:spLocks noGrp="1"/>
          </p:cNvSpPr>
          <p:nvPr>
            <p:ph sz="half" idx="40"/>
          </p:nvPr>
        </p:nvSpPr>
        <p:spPr>
          <a:xfrm>
            <a:off x="6236059" y="2346356"/>
            <a:ext cx="2515467" cy="3974927"/>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Content Placeholder 2">
            <a:extLst>
              <a:ext uri="{FF2B5EF4-FFF2-40B4-BE49-F238E27FC236}">
                <a16:creationId xmlns:a16="http://schemas.microsoft.com/office/drawing/2014/main" id="{A4212F75-62F0-5F4C-80D2-DE01D7B7E8FB}"/>
              </a:ext>
            </a:extLst>
          </p:cNvPr>
          <p:cNvSpPr>
            <a:spLocks noGrp="1"/>
          </p:cNvSpPr>
          <p:nvPr>
            <p:ph sz="half" idx="41"/>
          </p:nvPr>
        </p:nvSpPr>
        <p:spPr>
          <a:xfrm>
            <a:off x="9095748" y="2346356"/>
            <a:ext cx="2515467" cy="3974927"/>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Content Placeholder 2">
            <a:extLst>
              <a:ext uri="{FF2B5EF4-FFF2-40B4-BE49-F238E27FC236}">
                <a16:creationId xmlns:a16="http://schemas.microsoft.com/office/drawing/2014/main" id="{31708BA0-D169-CD4C-8E49-6E1FA4518824}"/>
              </a:ext>
            </a:extLst>
          </p:cNvPr>
          <p:cNvSpPr>
            <a:spLocks noGrp="1"/>
          </p:cNvSpPr>
          <p:nvPr>
            <p:ph sz="half" idx="42"/>
          </p:nvPr>
        </p:nvSpPr>
        <p:spPr>
          <a:xfrm>
            <a:off x="515939" y="2346356"/>
            <a:ext cx="2515467" cy="3974927"/>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0BD20744-7452-3643-8116-BDA143491FCC}"/>
              </a:ext>
            </a:extLst>
          </p:cNvPr>
          <p:cNvSpPr>
            <a:spLocks noGrp="1"/>
          </p:cNvSpPr>
          <p:nvPr>
            <p:ph type="title"/>
          </p:nvPr>
        </p:nvSpPr>
        <p:spPr/>
        <p:txBody>
          <a:bodyPr/>
          <a:lstStyle/>
          <a:p>
            <a:r>
              <a:rPr lang="en-GB"/>
              <a:t>Click to edit Master title style</a:t>
            </a:r>
            <a:endParaRPr lang="en-US"/>
          </a:p>
        </p:txBody>
      </p:sp>
      <p:sp>
        <p:nvSpPr>
          <p:cNvPr id="24" name="Text Placeholder 3">
            <a:extLst>
              <a:ext uri="{FF2B5EF4-FFF2-40B4-BE49-F238E27FC236}">
                <a16:creationId xmlns:a16="http://schemas.microsoft.com/office/drawing/2014/main" id="{12B56423-B79C-AE47-ACBE-79C996857383}"/>
              </a:ext>
            </a:extLst>
          </p:cNvPr>
          <p:cNvSpPr>
            <a:spLocks noGrp="1"/>
          </p:cNvSpPr>
          <p:nvPr>
            <p:ph type="body" sz="quarter" idx="20"/>
          </p:nvPr>
        </p:nvSpPr>
        <p:spPr>
          <a:xfrm>
            <a:off x="515939" y="1454646"/>
            <a:ext cx="2519126"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27" name="Straight Connector 26">
            <a:extLst>
              <a:ext uri="{FF2B5EF4-FFF2-40B4-BE49-F238E27FC236}">
                <a16:creationId xmlns:a16="http://schemas.microsoft.com/office/drawing/2014/main" id="{4632E293-47BB-4646-B259-D515D24964B3}"/>
              </a:ext>
            </a:extLst>
          </p:cNvPr>
          <p:cNvCxnSpPr>
            <a:cxnSpLocks/>
          </p:cNvCxnSpPr>
          <p:nvPr userDrawn="1"/>
        </p:nvCxnSpPr>
        <p:spPr>
          <a:xfrm flipH="1">
            <a:off x="508357" y="2139732"/>
            <a:ext cx="252670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894121B7-C25C-6645-B498-C2F2B1B80F61}"/>
              </a:ext>
            </a:extLst>
          </p:cNvPr>
          <p:cNvSpPr>
            <a:spLocks noGrp="1"/>
          </p:cNvSpPr>
          <p:nvPr>
            <p:ph type="body" sz="quarter" idx="21"/>
          </p:nvPr>
        </p:nvSpPr>
        <p:spPr>
          <a:xfrm>
            <a:off x="3380162" y="1454646"/>
            <a:ext cx="2519126"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34" name="Straight Connector 33">
            <a:extLst>
              <a:ext uri="{FF2B5EF4-FFF2-40B4-BE49-F238E27FC236}">
                <a16:creationId xmlns:a16="http://schemas.microsoft.com/office/drawing/2014/main" id="{2DD452CE-8988-4D42-A5E0-A9DA3A9F44CE}"/>
              </a:ext>
            </a:extLst>
          </p:cNvPr>
          <p:cNvCxnSpPr>
            <a:cxnSpLocks/>
          </p:cNvCxnSpPr>
          <p:nvPr userDrawn="1"/>
        </p:nvCxnSpPr>
        <p:spPr>
          <a:xfrm flipH="1">
            <a:off x="3372580" y="2139732"/>
            <a:ext cx="252670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9B9F1B1E-1783-5144-B3A0-CC24074A2D95}"/>
              </a:ext>
            </a:extLst>
          </p:cNvPr>
          <p:cNvSpPr>
            <a:spLocks noGrp="1"/>
          </p:cNvSpPr>
          <p:nvPr>
            <p:ph type="body" sz="quarter" idx="22"/>
          </p:nvPr>
        </p:nvSpPr>
        <p:spPr>
          <a:xfrm>
            <a:off x="6230939" y="1454646"/>
            <a:ext cx="2519126"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36" name="Straight Connector 35">
            <a:extLst>
              <a:ext uri="{FF2B5EF4-FFF2-40B4-BE49-F238E27FC236}">
                <a16:creationId xmlns:a16="http://schemas.microsoft.com/office/drawing/2014/main" id="{8519A93D-DE5D-7748-A894-B22982B0BC78}"/>
              </a:ext>
            </a:extLst>
          </p:cNvPr>
          <p:cNvCxnSpPr>
            <a:cxnSpLocks/>
          </p:cNvCxnSpPr>
          <p:nvPr userDrawn="1"/>
        </p:nvCxnSpPr>
        <p:spPr>
          <a:xfrm flipH="1">
            <a:off x="6223357" y="2139732"/>
            <a:ext cx="252670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37" name="Text Placeholder 3">
            <a:extLst>
              <a:ext uri="{FF2B5EF4-FFF2-40B4-BE49-F238E27FC236}">
                <a16:creationId xmlns:a16="http://schemas.microsoft.com/office/drawing/2014/main" id="{489B653D-D3D7-3443-BB48-B6F86D5D1DC0}"/>
              </a:ext>
            </a:extLst>
          </p:cNvPr>
          <p:cNvSpPr>
            <a:spLocks noGrp="1"/>
          </p:cNvSpPr>
          <p:nvPr>
            <p:ph type="body" sz="quarter" idx="23"/>
          </p:nvPr>
        </p:nvSpPr>
        <p:spPr>
          <a:xfrm>
            <a:off x="9095748" y="1454646"/>
            <a:ext cx="2519126"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38" name="Straight Connector 37">
            <a:extLst>
              <a:ext uri="{FF2B5EF4-FFF2-40B4-BE49-F238E27FC236}">
                <a16:creationId xmlns:a16="http://schemas.microsoft.com/office/drawing/2014/main" id="{981476A9-F1C2-8A43-95D5-F96041B39A5A}"/>
              </a:ext>
            </a:extLst>
          </p:cNvPr>
          <p:cNvCxnSpPr>
            <a:cxnSpLocks/>
          </p:cNvCxnSpPr>
          <p:nvPr userDrawn="1"/>
        </p:nvCxnSpPr>
        <p:spPr>
          <a:xfrm flipH="1">
            <a:off x="9088166" y="2139732"/>
            <a:ext cx="252670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F44C160C-AA3C-1044-ACC7-BCC3E53D05C8}"/>
              </a:ext>
            </a:extLst>
          </p:cNvPr>
          <p:cNvSpPr>
            <a:spLocks noGrp="1"/>
          </p:cNvSpPr>
          <p:nvPr>
            <p:ph type="sldNum" sz="quarter" idx="25"/>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8073714B-CF70-5541-8080-C6A6672AE747}"/>
              </a:ext>
            </a:extLst>
          </p:cNvPr>
          <p:cNvSpPr>
            <a:spLocks noGrp="1"/>
          </p:cNvSpPr>
          <p:nvPr>
            <p:ph type="ftr" sz="quarter" idx="26"/>
          </p:nvPr>
        </p:nvSpPr>
        <p:spPr/>
        <p:txBody>
          <a:bodyPr/>
          <a:lstStyle/>
          <a:p>
            <a:r>
              <a:rPr lang="en-US"/>
              <a:t>CONFIDENTIAL</a:t>
            </a:r>
          </a:p>
        </p:txBody>
      </p:sp>
    </p:spTree>
    <p:extLst>
      <p:ext uri="{BB962C8B-B14F-4D97-AF65-F5344CB8AC3E}">
        <p14:creationId xmlns:p14="http://schemas.microsoft.com/office/powerpoint/2010/main" val="3317618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Content Boxe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D84FB79-72FA-AE42-B99E-38BF3A48B483}"/>
              </a:ext>
            </a:extLst>
          </p:cNvPr>
          <p:cNvSpPr>
            <a:spLocks noGrp="1"/>
          </p:cNvSpPr>
          <p:nvPr>
            <p:ph sz="half" idx="21"/>
          </p:nvPr>
        </p:nvSpPr>
        <p:spPr>
          <a:xfrm>
            <a:off x="519598" y="1499346"/>
            <a:ext cx="2623652" cy="4726509"/>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2DCB0578-DAC6-AE43-9F25-B57851BA96B3}"/>
              </a:ext>
            </a:extLst>
          </p:cNvPr>
          <p:cNvSpPr>
            <a:spLocks noGrp="1"/>
          </p:cNvSpPr>
          <p:nvPr>
            <p:ph sz="half" idx="31"/>
          </p:nvPr>
        </p:nvSpPr>
        <p:spPr>
          <a:xfrm>
            <a:off x="3332372" y="1499346"/>
            <a:ext cx="2623652" cy="4726509"/>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73C3DF72-748B-E34F-A53D-6D61F83A172C}"/>
              </a:ext>
            </a:extLst>
          </p:cNvPr>
          <p:cNvSpPr>
            <a:spLocks noGrp="1"/>
          </p:cNvSpPr>
          <p:nvPr>
            <p:ph sz="half" idx="32"/>
          </p:nvPr>
        </p:nvSpPr>
        <p:spPr>
          <a:xfrm>
            <a:off x="6135206" y="1499346"/>
            <a:ext cx="2623652" cy="4726509"/>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62F95C54-12B1-BF49-B640-7851898B35B5}"/>
              </a:ext>
            </a:extLst>
          </p:cNvPr>
          <p:cNvSpPr>
            <a:spLocks noGrp="1"/>
          </p:cNvSpPr>
          <p:nvPr>
            <p:ph sz="half" idx="33"/>
          </p:nvPr>
        </p:nvSpPr>
        <p:spPr>
          <a:xfrm>
            <a:off x="8947980" y="1499346"/>
            <a:ext cx="2623652" cy="4726509"/>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900EAE21-AE5A-A744-A1E5-DC2D46337EA6}"/>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79E4072C-B1C8-5B4E-9AAF-4C4ED354BB28}"/>
              </a:ext>
            </a:extLst>
          </p:cNvPr>
          <p:cNvSpPr>
            <a:spLocks noGrp="1"/>
          </p:cNvSpPr>
          <p:nvPr>
            <p:ph type="sldNum" sz="quarter" idx="19"/>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6A8D09B0-35A2-9C4A-BDE2-1BBE4977B054}"/>
              </a:ext>
            </a:extLst>
          </p:cNvPr>
          <p:cNvSpPr>
            <a:spLocks noGrp="1"/>
          </p:cNvSpPr>
          <p:nvPr>
            <p:ph type="ftr" sz="quarter" idx="20"/>
          </p:nvPr>
        </p:nvSpPr>
        <p:spPr/>
        <p:txBody>
          <a:bodyPr/>
          <a:lstStyle/>
          <a:p>
            <a:r>
              <a:rPr lang="en-US"/>
              <a:t>CONFIDENTIAL</a:t>
            </a:r>
          </a:p>
        </p:txBody>
      </p:sp>
    </p:spTree>
    <p:extLst>
      <p:ext uri="{BB962C8B-B14F-4D97-AF65-F5344CB8AC3E}">
        <p14:creationId xmlns:p14="http://schemas.microsoft.com/office/powerpoint/2010/main" val="2549076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ntent Boxed Arrow">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A58D1B12-C45E-F840-B622-8D756028839D}"/>
              </a:ext>
            </a:extLst>
          </p:cNvPr>
          <p:cNvSpPr>
            <a:spLocks noGrp="1"/>
          </p:cNvSpPr>
          <p:nvPr>
            <p:ph sz="half" idx="32"/>
          </p:nvPr>
        </p:nvSpPr>
        <p:spPr>
          <a:xfrm>
            <a:off x="3461581" y="1499346"/>
            <a:ext cx="2404846" cy="4726509"/>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2">
            <a:extLst>
              <a:ext uri="{FF2B5EF4-FFF2-40B4-BE49-F238E27FC236}">
                <a16:creationId xmlns:a16="http://schemas.microsoft.com/office/drawing/2014/main" id="{E076019B-7AF8-C94E-B1DB-9A63E961D72B}"/>
              </a:ext>
            </a:extLst>
          </p:cNvPr>
          <p:cNvSpPr>
            <a:spLocks noGrp="1"/>
          </p:cNvSpPr>
          <p:nvPr>
            <p:ph sz="half" idx="33"/>
          </p:nvPr>
        </p:nvSpPr>
        <p:spPr>
          <a:xfrm>
            <a:off x="6343929" y="1499346"/>
            <a:ext cx="2404846" cy="4726509"/>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2">
            <a:extLst>
              <a:ext uri="{FF2B5EF4-FFF2-40B4-BE49-F238E27FC236}">
                <a16:creationId xmlns:a16="http://schemas.microsoft.com/office/drawing/2014/main" id="{EE6F2D4B-D88E-8B4A-A63E-C18FB7634B0A}"/>
              </a:ext>
            </a:extLst>
          </p:cNvPr>
          <p:cNvSpPr>
            <a:spLocks noGrp="1"/>
          </p:cNvSpPr>
          <p:nvPr>
            <p:ph sz="half" idx="34"/>
          </p:nvPr>
        </p:nvSpPr>
        <p:spPr>
          <a:xfrm>
            <a:off x="9275973" y="1499346"/>
            <a:ext cx="2404846" cy="4726509"/>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2">
            <a:extLst>
              <a:ext uri="{FF2B5EF4-FFF2-40B4-BE49-F238E27FC236}">
                <a16:creationId xmlns:a16="http://schemas.microsoft.com/office/drawing/2014/main" id="{31BD97E7-0786-A54A-A355-78A9FFBF5FE8}"/>
              </a:ext>
            </a:extLst>
          </p:cNvPr>
          <p:cNvSpPr>
            <a:spLocks noGrp="1"/>
          </p:cNvSpPr>
          <p:nvPr>
            <p:ph sz="half" idx="31"/>
          </p:nvPr>
        </p:nvSpPr>
        <p:spPr>
          <a:xfrm>
            <a:off x="519598" y="1499346"/>
            <a:ext cx="2404846" cy="4726509"/>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Right Arrow 23">
            <a:extLst>
              <a:ext uri="{FF2B5EF4-FFF2-40B4-BE49-F238E27FC236}">
                <a16:creationId xmlns:a16="http://schemas.microsoft.com/office/drawing/2014/main" id="{46417400-F6CC-E047-A365-226122C95229}"/>
              </a:ext>
            </a:extLst>
          </p:cNvPr>
          <p:cNvSpPr/>
          <p:nvPr userDrawn="1"/>
        </p:nvSpPr>
        <p:spPr>
          <a:xfrm>
            <a:off x="8845853" y="3492607"/>
            <a:ext cx="279315" cy="241900"/>
          </a:xfrm>
          <a:prstGeom prst="rightArrow">
            <a:avLst>
              <a:gd name="adj1" fmla="val 30200"/>
              <a:gd name="adj2" fmla="val 83512"/>
            </a:avLst>
          </a:prstGeom>
          <a:gradFill>
            <a:gsLst>
              <a:gs pos="7000">
                <a:schemeClr val="accent3"/>
              </a:gs>
              <a:gs pos="79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30" name="Right Arrow 29">
            <a:extLst>
              <a:ext uri="{FF2B5EF4-FFF2-40B4-BE49-F238E27FC236}">
                <a16:creationId xmlns:a16="http://schemas.microsoft.com/office/drawing/2014/main" id="{4F5F6FE1-CF24-4F4D-8889-19F43E8FD0A4}"/>
              </a:ext>
            </a:extLst>
          </p:cNvPr>
          <p:cNvSpPr/>
          <p:nvPr userDrawn="1"/>
        </p:nvSpPr>
        <p:spPr>
          <a:xfrm>
            <a:off x="5954372" y="3492607"/>
            <a:ext cx="279315" cy="241900"/>
          </a:xfrm>
          <a:prstGeom prst="rightArrow">
            <a:avLst>
              <a:gd name="adj1" fmla="val 30200"/>
              <a:gd name="adj2" fmla="val 83512"/>
            </a:avLst>
          </a:prstGeom>
          <a:gradFill>
            <a:gsLst>
              <a:gs pos="7000">
                <a:schemeClr val="accent3"/>
              </a:gs>
              <a:gs pos="79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31" name="Right Arrow 30">
            <a:extLst>
              <a:ext uri="{FF2B5EF4-FFF2-40B4-BE49-F238E27FC236}">
                <a16:creationId xmlns:a16="http://schemas.microsoft.com/office/drawing/2014/main" id="{EDFEE903-4271-D24B-AEDC-8BC2FDB1E4B1}"/>
              </a:ext>
            </a:extLst>
          </p:cNvPr>
          <p:cNvSpPr/>
          <p:nvPr userDrawn="1"/>
        </p:nvSpPr>
        <p:spPr>
          <a:xfrm>
            <a:off x="3075248" y="3492607"/>
            <a:ext cx="279315" cy="241900"/>
          </a:xfrm>
          <a:prstGeom prst="rightArrow">
            <a:avLst>
              <a:gd name="adj1" fmla="val 30200"/>
              <a:gd name="adj2" fmla="val 83512"/>
            </a:avLst>
          </a:prstGeom>
          <a:gradFill>
            <a:gsLst>
              <a:gs pos="7000">
                <a:schemeClr val="accent3"/>
              </a:gs>
              <a:gs pos="79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3" name="Title 2">
            <a:extLst>
              <a:ext uri="{FF2B5EF4-FFF2-40B4-BE49-F238E27FC236}">
                <a16:creationId xmlns:a16="http://schemas.microsoft.com/office/drawing/2014/main" id="{8D95C63C-93CE-AE4D-A24E-4D2754E86E0E}"/>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83C38B76-4438-6444-9F95-C133487BF50C}"/>
              </a:ext>
            </a:extLst>
          </p:cNvPr>
          <p:cNvSpPr>
            <a:spLocks noGrp="1"/>
          </p:cNvSpPr>
          <p:nvPr>
            <p:ph type="sldNum" sz="quarter" idx="19"/>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4DD0BFAC-A09D-4548-8369-68AF2319C329}"/>
              </a:ext>
            </a:extLst>
          </p:cNvPr>
          <p:cNvSpPr>
            <a:spLocks noGrp="1"/>
          </p:cNvSpPr>
          <p:nvPr>
            <p:ph type="ftr" sz="quarter" idx="20"/>
          </p:nvPr>
        </p:nvSpPr>
        <p:spPr/>
        <p:txBody>
          <a:bodyPr/>
          <a:lstStyle/>
          <a:p>
            <a:r>
              <a:rPr lang="en-US"/>
              <a:t>CONFIDENTIAL</a:t>
            </a:r>
          </a:p>
        </p:txBody>
      </p:sp>
    </p:spTree>
    <p:extLst>
      <p:ext uri="{BB962C8B-B14F-4D97-AF65-F5344CB8AC3E}">
        <p14:creationId xmlns:p14="http://schemas.microsoft.com/office/powerpoint/2010/main" val="2211966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d Four Content Boxe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49A7DD69-78AA-7C4E-8781-B2805685F18B}"/>
              </a:ext>
            </a:extLst>
          </p:cNvPr>
          <p:cNvSpPr>
            <a:spLocks noGrp="1"/>
          </p:cNvSpPr>
          <p:nvPr>
            <p:ph sz="half" idx="21"/>
          </p:nvPr>
        </p:nvSpPr>
        <p:spPr>
          <a:xfrm>
            <a:off x="519598" y="2328864"/>
            <a:ext cx="2623652" cy="3896990"/>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24919C46-E250-9F42-9988-6CBF2C23AB45}"/>
              </a:ext>
            </a:extLst>
          </p:cNvPr>
          <p:cNvSpPr>
            <a:spLocks noGrp="1"/>
          </p:cNvSpPr>
          <p:nvPr>
            <p:ph sz="half" idx="32"/>
          </p:nvPr>
        </p:nvSpPr>
        <p:spPr>
          <a:xfrm>
            <a:off x="3332372" y="2328864"/>
            <a:ext cx="2623652" cy="3896990"/>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Content Placeholder 2">
            <a:extLst>
              <a:ext uri="{FF2B5EF4-FFF2-40B4-BE49-F238E27FC236}">
                <a16:creationId xmlns:a16="http://schemas.microsoft.com/office/drawing/2014/main" id="{0C359C4B-6F3E-CF45-AA5C-CA4378451CC6}"/>
              </a:ext>
            </a:extLst>
          </p:cNvPr>
          <p:cNvSpPr>
            <a:spLocks noGrp="1"/>
          </p:cNvSpPr>
          <p:nvPr>
            <p:ph sz="half" idx="33"/>
          </p:nvPr>
        </p:nvSpPr>
        <p:spPr>
          <a:xfrm>
            <a:off x="6135206" y="2328864"/>
            <a:ext cx="2623652" cy="3896990"/>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2">
            <a:extLst>
              <a:ext uri="{FF2B5EF4-FFF2-40B4-BE49-F238E27FC236}">
                <a16:creationId xmlns:a16="http://schemas.microsoft.com/office/drawing/2014/main" id="{1B056021-4458-C946-A2AD-DC69D7220EFF}"/>
              </a:ext>
            </a:extLst>
          </p:cNvPr>
          <p:cNvSpPr>
            <a:spLocks noGrp="1"/>
          </p:cNvSpPr>
          <p:nvPr>
            <p:ph sz="half" idx="34"/>
          </p:nvPr>
        </p:nvSpPr>
        <p:spPr>
          <a:xfrm>
            <a:off x="8947980" y="2328864"/>
            <a:ext cx="2623652" cy="3896990"/>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CBFE4DAE-54FB-4940-9541-CD5B39D93625}"/>
              </a:ext>
            </a:extLst>
          </p:cNvPr>
          <p:cNvSpPr>
            <a:spLocks noGrp="1"/>
          </p:cNvSpPr>
          <p:nvPr>
            <p:ph type="title"/>
          </p:nvPr>
        </p:nvSpPr>
        <p:spPr/>
        <p:txBody>
          <a:bodyPr/>
          <a:lstStyle/>
          <a:p>
            <a:r>
              <a:rPr lang="en-GB"/>
              <a:t>Click to edit Master title style</a:t>
            </a:r>
            <a:endParaRPr lang="en-US"/>
          </a:p>
        </p:txBody>
      </p:sp>
      <p:sp>
        <p:nvSpPr>
          <p:cNvPr id="16" name="Text Placeholder 3">
            <a:extLst>
              <a:ext uri="{FF2B5EF4-FFF2-40B4-BE49-F238E27FC236}">
                <a16:creationId xmlns:a16="http://schemas.microsoft.com/office/drawing/2014/main" id="{85A760B3-6FAA-1744-B273-E30BB2FFED01}"/>
              </a:ext>
            </a:extLst>
          </p:cNvPr>
          <p:cNvSpPr>
            <a:spLocks noGrp="1"/>
          </p:cNvSpPr>
          <p:nvPr>
            <p:ph type="body" sz="quarter" idx="10"/>
          </p:nvPr>
        </p:nvSpPr>
        <p:spPr>
          <a:xfrm>
            <a:off x="515938" y="1441946"/>
            <a:ext cx="11160125"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17" name="Straight Connector 16">
            <a:extLst>
              <a:ext uri="{FF2B5EF4-FFF2-40B4-BE49-F238E27FC236}">
                <a16:creationId xmlns:a16="http://schemas.microsoft.com/office/drawing/2014/main" id="{55B46D55-E3B8-4E47-B4EF-AC0583251909}"/>
              </a:ext>
            </a:extLst>
          </p:cNvPr>
          <p:cNvCxnSpPr>
            <a:cxnSpLocks/>
          </p:cNvCxnSpPr>
          <p:nvPr userDrawn="1"/>
        </p:nvCxnSpPr>
        <p:spPr>
          <a:xfrm flipH="1">
            <a:off x="516000" y="2127032"/>
            <a:ext cx="1116000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E342E2B-0D33-F04D-87A2-440C097AA662}"/>
              </a:ext>
            </a:extLst>
          </p:cNvPr>
          <p:cNvSpPr>
            <a:spLocks noGrp="1"/>
          </p:cNvSpPr>
          <p:nvPr>
            <p:ph type="sldNum" sz="quarter" idx="19"/>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E9775A9C-FAF6-8146-8806-93CF6DA5F925}"/>
              </a:ext>
            </a:extLst>
          </p:cNvPr>
          <p:cNvSpPr>
            <a:spLocks noGrp="1"/>
          </p:cNvSpPr>
          <p:nvPr>
            <p:ph type="ftr" sz="quarter" idx="20"/>
          </p:nvPr>
        </p:nvSpPr>
        <p:spPr/>
        <p:txBody>
          <a:bodyPr/>
          <a:lstStyle/>
          <a:p>
            <a:r>
              <a:rPr lang="en-US"/>
              <a:t>CONFIDENTIAL</a:t>
            </a:r>
          </a:p>
        </p:txBody>
      </p:sp>
    </p:spTree>
    <p:extLst>
      <p:ext uri="{BB962C8B-B14F-4D97-AF65-F5344CB8AC3E}">
        <p14:creationId xmlns:p14="http://schemas.microsoft.com/office/powerpoint/2010/main" val="2244876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Box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8A9C3-AA2C-0B42-B415-5E978C825610}"/>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3294835F-EAD6-D04B-A871-CE1E38FEE121}"/>
              </a:ext>
            </a:extLst>
          </p:cNvPr>
          <p:cNvSpPr>
            <a:spLocks noGrp="1"/>
          </p:cNvSpPr>
          <p:nvPr>
            <p:ph type="sldNum" sz="quarter" idx="14"/>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2AF1849D-5D0F-394D-AD45-4F334DEDA487}"/>
              </a:ext>
            </a:extLst>
          </p:cNvPr>
          <p:cNvSpPr>
            <a:spLocks noGrp="1"/>
          </p:cNvSpPr>
          <p:nvPr>
            <p:ph type="ftr" sz="quarter" idx="15"/>
          </p:nvPr>
        </p:nvSpPr>
        <p:spPr/>
        <p:txBody>
          <a:bodyPr/>
          <a:lstStyle/>
          <a:p>
            <a:r>
              <a:rPr lang="en-US"/>
              <a:t>CONFIDENTIAL</a:t>
            </a:r>
          </a:p>
        </p:txBody>
      </p:sp>
      <p:sp>
        <p:nvSpPr>
          <p:cNvPr id="11" name="Content Placeholder 2">
            <a:extLst>
              <a:ext uri="{FF2B5EF4-FFF2-40B4-BE49-F238E27FC236}">
                <a16:creationId xmlns:a16="http://schemas.microsoft.com/office/drawing/2014/main" id="{60F8E51B-5C2A-0B45-AEF5-0E786B6D8AEF}"/>
              </a:ext>
            </a:extLst>
          </p:cNvPr>
          <p:cNvSpPr>
            <a:spLocks noGrp="1"/>
          </p:cNvSpPr>
          <p:nvPr>
            <p:ph sz="half" idx="25"/>
          </p:nvPr>
        </p:nvSpPr>
        <p:spPr>
          <a:xfrm>
            <a:off x="544575" y="1513542"/>
            <a:ext cx="3670238" cy="474382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30C43DD2-B103-8A4C-85B2-99E339816326}"/>
              </a:ext>
            </a:extLst>
          </p:cNvPr>
          <p:cNvSpPr>
            <a:spLocks noGrp="1"/>
          </p:cNvSpPr>
          <p:nvPr>
            <p:ph sz="half" idx="22"/>
          </p:nvPr>
        </p:nvSpPr>
        <p:spPr>
          <a:xfrm>
            <a:off x="4586288" y="1513542"/>
            <a:ext cx="6972301" cy="4743824"/>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20243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ll Box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9BBD99-F127-794F-8762-754F96CAF0FF}"/>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DDA40895-7262-2D45-8DC1-29A859DE7802}"/>
              </a:ext>
            </a:extLst>
          </p:cNvPr>
          <p:cNvSpPr>
            <a:spLocks noGrp="1"/>
          </p:cNvSpPr>
          <p:nvPr>
            <p:ph type="sldNum" sz="quarter" idx="15"/>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DBF981F6-1CED-B34E-AD5A-C49E1ECC394C}"/>
              </a:ext>
            </a:extLst>
          </p:cNvPr>
          <p:cNvSpPr>
            <a:spLocks noGrp="1"/>
          </p:cNvSpPr>
          <p:nvPr>
            <p:ph type="ftr" sz="quarter" idx="16"/>
          </p:nvPr>
        </p:nvSpPr>
        <p:spPr/>
        <p:txBody>
          <a:bodyPr/>
          <a:lstStyle/>
          <a:p>
            <a:r>
              <a:rPr lang="en-US"/>
              <a:t>CONFIDENTIAL</a:t>
            </a:r>
          </a:p>
        </p:txBody>
      </p:sp>
      <p:sp>
        <p:nvSpPr>
          <p:cNvPr id="7" name="Content Placeholder 2">
            <a:extLst>
              <a:ext uri="{FF2B5EF4-FFF2-40B4-BE49-F238E27FC236}">
                <a16:creationId xmlns:a16="http://schemas.microsoft.com/office/drawing/2014/main" id="{C63EF4DC-9049-924E-A16E-FCBD79C330B3}"/>
              </a:ext>
            </a:extLst>
          </p:cNvPr>
          <p:cNvSpPr>
            <a:spLocks noGrp="1"/>
          </p:cNvSpPr>
          <p:nvPr>
            <p:ph sz="half" idx="25"/>
          </p:nvPr>
        </p:nvSpPr>
        <p:spPr>
          <a:xfrm>
            <a:off x="7878825" y="1513542"/>
            <a:ext cx="3670238" cy="474382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BE12A1FC-C285-224E-88E6-3EF05F673792}"/>
              </a:ext>
            </a:extLst>
          </p:cNvPr>
          <p:cNvSpPr>
            <a:spLocks noGrp="1"/>
          </p:cNvSpPr>
          <p:nvPr>
            <p:ph sz="half" idx="22"/>
          </p:nvPr>
        </p:nvSpPr>
        <p:spPr>
          <a:xfrm>
            <a:off x="515999" y="1513542"/>
            <a:ext cx="6972301" cy="4743824"/>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58121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DF4014-F09D-834B-88A4-1825D2827EDB}"/>
              </a:ext>
            </a:extLst>
          </p:cNvPr>
          <p:cNvSpPr/>
          <p:nvPr userDrawn="1"/>
        </p:nvSpPr>
        <p:spPr>
          <a:xfrm>
            <a:off x="0" y="0"/>
            <a:ext cx="12192000" cy="96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5" name="TextBox 4">
            <a:extLst>
              <a:ext uri="{FF2B5EF4-FFF2-40B4-BE49-F238E27FC236}">
                <a16:creationId xmlns:a16="http://schemas.microsoft.com/office/drawing/2014/main" id="{79082A91-0D3E-6741-A005-9B7D16E6F9DE}"/>
              </a:ext>
            </a:extLst>
          </p:cNvPr>
          <p:cNvSpPr txBox="1"/>
          <p:nvPr userDrawn="1"/>
        </p:nvSpPr>
        <p:spPr>
          <a:xfrm>
            <a:off x="516000" y="1593327"/>
            <a:ext cx="9796400" cy="3970318"/>
          </a:xfrm>
          <a:prstGeom prst="rect">
            <a:avLst/>
          </a:prstGeom>
          <a:noFill/>
        </p:spPr>
        <p:txBody>
          <a:bodyPr wrap="square" rtlCol="0">
            <a:spAutoFit/>
          </a:bodyPr>
          <a:lstStyle/>
          <a:p>
            <a:pPr lvl="0"/>
            <a:r>
              <a:rPr lang="en-GB" sz="1200" b="0" i="0">
                <a:latin typeface="+mn-lt"/>
              </a:rPr>
              <a:t>The information and content of this document are intended to be for information purposes only and Jersey Electricity does not guarantee the suitability or potential value of any information contained herein. Jersey Electricity does not expressly or by implication propose that the products or services offered in this document are appropriate to the particular needs of any existing or prospective customer.</a:t>
            </a:r>
          </a:p>
          <a:p>
            <a:pPr lvl="0"/>
            <a:endParaRPr lang="en-GB" sz="1200" b="0" i="0">
              <a:latin typeface="+mn-lt"/>
            </a:endParaRPr>
          </a:p>
          <a:p>
            <a:pPr lvl="0"/>
            <a:r>
              <a:rPr lang="en-GB" sz="1600" b="0" i="0">
                <a:latin typeface="+mj-lt"/>
              </a:rPr>
              <a:t>Information and Content ​</a:t>
            </a:r>
          </a:p>
          <a:p>
            <a:pPr lvl="0"/>
            <a:r>
              <a:rPr lang="en-GB" sz="1200" b="0" i="0">
                <a:latin typeface="+mn-lt"/>
              </a:rPr>
              <a:t>The information and content (collectively 'information') provided herein are provided by Jersey Electricity as general information for information purposes only. Jersey Electricity does not guarantee the suitability or potential value of any information or particular source. Any information herein is not intended nor does it constitute advice. Nothing contained herein constitutes a solicitation, recommendation, endorsement or offer by Jersey Electricity.</a:t>
            </a:r>
          </a:p>
          <a:p>
            <a:pPr lvl="0"/>
            <a:endParaRPr lang="en-GB" sz="1200" b="0" i="0">
              <a:latin typeface="+mn-lt"/>
            </a:endParaRPr>
          </a:p>
          <a:p>
            <a:pPr lvl="0"/>
            <a:r>
              <a:rPr lang="en-GB" sz="1600" b="0" i="0">
                <a:latin typeface="+mj-lt"/>
              </a:rPr>
              <a:t>Copyright​</a:t>
            </a:r>
          </a:p>
          <a:p>
            <a:pPr lvl="0"/>
            <a:r>
              <a:rPr lang="en-GB" sz="1200" b="0" i="0">
                <a:latin typeface="+mn-lt"/>
              </a:rPr>
              <a:t>The information provided herein are the possession of Jersey Electricity and are protected by copyright and intellectual property laws. The information may not be reproduced or distributed without the explicit consent of Jersey Electricity.</a:t>
            </a:r>
          </a:p>
          <a:p>
            <a:pPr lvl="0"/>
            <a:r>
              <a:rPr lang="en-GB" sz="1200" b="0" i="0">
                <a:latin typeface="+mn-lt"/>
              </a:rPr>
              <a:t> </a:t>
            </a:r>
          </a:p>
          <a:p>
            <a:pPr lvl="0"/>
            <a:r>
              <a:rPr lang="en-GB" sz="1600" b="0" i="0">
                <a:latin typeface="+mj-lt"/>
              </a:rPr>
              <a:t>Disclaimer ​</a:t>
            </a:r>
          </a:p>
          <a:p>
            <a:pPr lvl="0"/>
            <a:r>
              <a:rPr lang="en-GB" sz="1200" b="0" i="0">
                <a:latin typeface="+mn-lt"/>
              </a:rPr>
              <a:t>Jersey Electricity has taken care to ensure that all information provided herein is true and accurate. Jersey Electricity will therefore not be held responsible for any inaccuracies in the information herein. Jersey Electricity shall not be responsible and disclaims all loss, liability or expense of any nature whatsoever which may be attributable (directly, indirectly or consequentially) to the use of the information provided. ​</a:t>
            </a:r>
          </a:p>
          <a:p>
            <a:pPr lvl="0"/>
            <a:endParaRPr lang="en-GB" sz="1200" b="0" i="0">
              <a:latin typeface="+mn-lt"/>
            </a:endParaRPr>
          </a:p>
          <a:p>
            <a:pPr lvl="0"/>
            <a:r>
              <a:rPr lang="en-GB" sz="1200" b="0" i="0">
                <a:latin typeface="+mn-lt"/>
              </a:rPr>
              <a:t>Jersey Electricity information such as registration can then be shown.</a:t>
            </a:r>
            <a:endParaRPr lang="en-US" sz="1200" b="0" i="0">
              <a:latin typeface="+mn-lt"/>
            </a:endParaRPr>
          </a:p>
          <a:p>
            <a:endParaRPr lang="en-US" sz="1200" b="0" i="0">
              <a:latin typeface="+mn-lt"/>
            </a:endParaRPr>
          </a:p>
        </p:txBody>
      </p:sp>
      <p:pic>
        <p:nvPicPr>
          <p:cNvPr id="21" name="Picture 20">
            <a:extLst>
              <a:ext uri="{FF2B5EF4-FFF2-40B4-BE49-F238E27FC236}">
                <a16:creationId xmlns:a16="http://schemas.microsoft.com/office/drawing/2014/main" id="{8BC04E88-3AD2-2C40-88D2-D18192C11CEE}"/>
              </a:ext>
            </a:extLst>
          </p:cNvPr>
          <p:cNvPicPr>
            <a:picLocks noChangeAspect="1"/>
          </p:cNvPicPr>
          <p:nvPr userDrawn="1"/>
        </p:nvPicPr>
        <p:blipFill>
          <a:blip r:embed="rId2"/>
          <a:stretch>
            <a:fillRect/>
          </a:stretch>
        </p:blipFill>
        <p:spPr>
          <a:xfrm>
            <a:off x="537553" y="588200"/>
            <a:ext cx="4071315" cy="540000"/>
          </a:xfrm>
          <a:prstGeom prst="rect">
            <a:avLst/>
          </a:prstGeom>
        </p:spPr>
      </p:pic>
      <p:cxnSp>
        <p:nvCxnSpPr>
          <p:cNvPr id="23" name="Straight Connector 22">
            <a:extLst>
              <a:ext uri="{FF2B5EF4-FFF2-40B4-BE49-F238E27FC236}">
                <a16:creationId xmlns:a16="http://schemas.microsoft.com/office/drawing/2014/main" id="{4B570A81-59DB-404F-97A0-651BBF2012F1}"/>
              </a:ext>
            </a:extLst>
          </p:cNvPr>
          <p:cNvCxnSpPr>
            <a:cxnSpLocks/>
          </p:cNvCxnSpPr>
          <p:nvPr userDrawn="1"/>
        </p:nvCxnSpPr>
        <p:spPr>
          <a:xfrm flipH="1">
            <a:off x="4754880" y="965577"/>
            <a:ext cx="743712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Footer Placeholder 24">
            <a:extLst>
              <a:ext uri="{FF2B5EF4-FFF2-40B4-BE49-F238E27FC236}">
                <a16:creationId xmlns:a16="http://schemas.microsoft.com/office/drawing/2014/main" id="{AD1EEF57-9FA6-D84D-A142-95E981C2DED3}"/>
              </a:ext>
            </a:extLst>
          </p:cNvPr>
          <p:cNvSpPr>
            <a:spLocks noGrp="1"/>
          </p:cNvSpPr>
          <p:nvPr>
            <p:ph type="ftr" sz="quarter" idx="10"/>
          </p:nvPr>
        </p:nvSpPr>
        <p:spPr/>
        <p:txBody>
          <a:bodyPr/>
          <a:lstStyle/>
          <a:p>
            <a:r>
              <a:rPr lang="en-US"/>
              <a:t>CONFIDENTIAL</a:t>
            </a:r>
          </a:p>
        </p:txBody>
      </p:sp>
      <p:sp>
        <p:nvSpPr>
          <p:cNvPr id="26" name="Slide Number Placeholder 25">
            <a:extLst>
              <a:ext uri="{FF2B5EF4-FFF2-40B4-BE49-F238E27FC236}">
                <a16:creationId xmlns:a16="http://schemas.microsoft.com/office/drawing/2014/main" id="{0748C8BD-E0F2-1E48-852C-2EA942AA5339}"/>
              </a:ext>
            </a:extLst>
          </p:cNvPr>
          <p:cNvSpPr>
            <a:spLocks noGrp="1"/>
          </p:cNvSpPr>
          <p:nvPr>
            <p:ph type="sldNum" sz="quarter" idx="11"/>
          </p:nvPr>
        </p:nvSpPr>
        <p:spPr/>
        <p:txBody>
          <a:bodyPr/>
          <a:lstStyle/>
          <a:p>
            <a:fld id="{92E137E8-26C2-F84A-AE98-39C9BF092A5F}" type="slidenum">
              <a:rPr lang="en-US" smtClean="0"/>
              <a:pPr/>
              <a:t>‹#›</a:t>
            </a:fld>
            <a:endParaRPr lang="en-US"/>
          </a:p>
        </p:txBody>
      </p:sp>
    </p:spTree>
    <p:extLst>
      <p:ext uri="{BB962C8B-B14F-4D97-AF65-F5344CB8AC3E}">
        <p14:creationId xmlns:p14="http://schemas.microsoft.com/office/powerpoint/2010/main" val="1035709482"/>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mall Box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38C8D9-61DF-104E-800C-779AA14A1975}"/>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525E7672-F8E7-2D48-8285-5989D05E3495}"/>
              </a:ext>
            </a:extLst>
          </p:cNvPr>
          <p:cNvSpPr>
            <a:spLocks noGrp="1"/>
          </p:cNvSpPr>
          <p:nvPr>
            <p:ph type="sldNum" sz="quarter" idx="15"/>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4DB7DC29-8596-9643-8A9D-8B3C6179B6D1}"/>
              </a:ext>
            </a:extLst>
          </p:cNvPr>
          <p:cNvSpPr>
            <a:spLocks noGrp="1"/>
          </p:cNvSpPr>
          <p:nvPr>
            <p:ph type="ftr" sz="quarter" idx="16"/>
          </p:nvPr>
        </p:nvSpPr>
        <p:spPr/>
        <p:txBody>
          <a:bodyPr/>
          <a:lstStyle/>
          <a:p>
            <a:r>
              <a:rPr lang="en-US"/>
              <a:t>CONFIDENTIAL</a:t>
            </a:r>
          </a:p>
        </p:txBody>
      </p:sp>
      <p:sp>
        <p:nvSpPr>
          <p:cNvPr id="7" name="Content Placeholder 2">
            <a:extLst>
              <a:ext uri="{FF2B5EF4-FFF2-40B4-BE49-F238E27FC236}">
                <a16:creationId xmlns:a16="http://schemas.microsoft.com/office/drawing/2014/main" id="{E6126DD1-956C-8C49-B250-FB2F207D8B9F}"/>
              </a:ext>
            </a:extLst>
          </p:cNvPr>
          <p:cNvSpPr>
            <a:spLocks noGrp="1"/>
          </p:cNvSpPr>
          <p:nvPr>
            <p:ph sz="half" idx="25"/>
          </p:nvPr>
        </p:nvSpPr>
        <p:spPr>
          <a:xfrm>
            <a:off x="4614863" y="1513542"/>
            <a:ext cx="6934200" cy="474382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8FDFE259-E395-AE45-A20A-B2BAC95853F5}"/>
              </a:ext>
            </a:extLst>
          </p:cNvPr>
          <p:cNvSpPr>
            <a:spLocks noGrp="1"/>
          </p:cNvSpPr>
          <p:nvPr>
            <p:ph sz="half" idx="22"/>
          </p:nvPr>
        </p:nvSpPr>
        <p:spPr>
          <a:xfrm>
            <a:off x="515999" y="1513542"/>
            <a:ext cx="3670239" cy="4743824"/>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SzPct val="100000"/>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91053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Box Lef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A22A9A-F99B-BE4C-849C-412F6B53554D}"/>
              </a:ext>
            </a:extLst>
          </p:cNvPr>
          <p:cNvSpPr>
            <a:spLocks noGrp="1"/>
          </p:cNvSpPr>
          <p:nvPr>
            <p:ph type="title"/>
          </p:nvPr>
        </p:nvSpPr>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D8C45026-38CB-A345-92F2-AD50352F8771}"/>
              </a:ext>
            </a:extLst>
          </p:cNvPr>
          <p:cNvSpPr>
            <a:spLocks noGrp="1"/>
          </p:cNvSpPr>
          <p:nvPr>
            <p:ph type="sldNum" sz="quarter" idx="13"/>
          </p:nvPr>
        </p:nvSpPr>
        <p:spPr/>
        <p:txBody>
          <a:bodyPr/>
          <a:lstStyle/>
          <a:p>
            <a:fld id="{92E137E8-26C2-F84A-AE98-39C9BF092A5F}" type="slidenum">
              <a:rPr lang="en-US" smtClean="0"/>
              <a:pPr/>
              <a:t>‹#›</a:t>
            </a:fld>
            <a:endParaRPr lang="en-US"/>
          </a:p>
        </p:txBody>
      </p:sp>
      <p:sp>
        <p:nvSpPr>
          <p:cNvPr id="6" name="Footer Placeholder 5">
            <a:extLst>
              <a:ext uri="{FF2B5EF4-FFF2-40B4-BE49-F238E27FC236}">
                <a16:creationId xmlns:a16="http://schemas.microsoft.com/office/drawing/2014/main" id="{464967A1-9A06-CA4E-9C18-63FB1010D395}"/>
              </a:ext>
            </a:extLst>
          </p:cNvPr>
          <p:cNvSpPr>
            <a:spLocks noGrp="1"/>
          </p:cNvSpPr>
          <p:nvPr>
            <p:ph type="ftr" sz="quarter" idx="14"/>
          </p:nvPr>
        </p:nvSpPr>
        <p:spPr/>
        <p:txBody>
          <a:bodyPr/>
          <a:lstStyle/>
          <a:p>
            <a:r>
              <a:rPr lang="en-US"/>
              <a:t>CONFIDENTIAL</a:t>
            </a:r>
          </a:p>
        </p:txBody>
      </p:sp>
      <p:sp>
        <p:nvSpPr>
          <p:cNvPr id="9" name="Content Placeholder 2">
            <a:extLst>
              <a:ext uri="{FF2B5EF4-FFF2-40B4-BE49-F238E27FC236}">
                <a16:creationId xmlns:a16="http://schemas.microsoft.com/office/drawing/2014/main" id="{8E4B65FA-3F14-014B-B3D2-D43CF61649CC}"/>
              </a:ext>
            </a:extLst>
          </p:cNvPr>
          <p:cNvSpPr>
            <a:spLocks noGrp="1"/>
          </p:cNvSpPr>
          <p:nvPr>
            <p:ph sz="half" idx="25"/>
          </p:nvPr>
        </p:nvSpPr>
        <p:spPr>
          <a:xfrm>
            <a:off x="515999" y="1513542"/>
            <a:ext cx="6934200" cy="474382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A7EB96A0-309A-B24F-B710-B1AF175369C2}"/>
              </a:ext>
            </a:extLst>
          </p:cNvPr>
          <p:cNvSpPr>
            <a:spLocks noGrp="1"/>
          </p:cNvSpPr>
          <p:nvPr>
            <p:ph sz="half" idx="22"/>
          </p:nvPr>
        </p:nvSpPr>
        <p:spPr>
          <a:xfrm>
            <a:off x="8005762" y="1513542"/>
            <a:ext cx="3670239" cy="4743824"/>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43574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x 1 Layou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D9BAE4A-2463-8D42-918E-B79379812465}"/>
              </a:ext>
            </a:extLst>
          </p:cNvPr>
          <p:cNvSpPr>
            <a:spLocks noGrp="1"/>
          </p:cNvSpPr>
          <p:nvPr>
            <p:ph sz="half" idx="26"/>
          </p:nvPr>
        </p:nvSpPr>
        <p:spPr>
          <a:xfrm>
            <a:off x="512402" y="3918811"/>
            <a:ext cx="11163600" cy="2143222"/>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7F957677-8255-DB4D-9FA0-68549BE72098}"/>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F608D2E8-62C0-354B-BD77-AAAFF4CC75FD}"/>
              </a:ext>
            </a:extLst>
          </p:cNvPr>
          <p:cNvSpPr>
            <a:spLocks noGrp="1"/>
          </p:cNvSpPr>
          <p:nvPr>
            <p:ph type="sldNum" sz="quarter" idx="14"/>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7B0E0F93-B2CF-F14E-A0BC-D46FDDB9B513}"/>
              </a:ext>
            </a:extLst>
          </p:cNvPr>
          <p:cNvSpPr>
            <a:spLocks noGrp="1"/>
          </p:cNvSpPr>
          <p:nvPr>
            <p:ph type="ftr" sz="quarter" idx="15"/>
          </p:nvPr>
        </p:nvSpPr>
        <p:spPr/>
        <p:txBody>
          <a:bodyPr/>
          <a:lstStyle/>
          <a:p>
            <a:r>
              <a:rPr lang="en-US"/>
              <a:t>CONFIDENTIAL</a:t>
            </a:r>
          </a:p>
        </p:txBody>
      </p:sp>
      <p:sp>
        <p:nvSpPr>
          <p:cNvPr id="7" name="Content Placeholder 2">
            <a:extLst>
              <a:ext uri="{FF2B5EF4-FFF2-40B4-BE49-F238E27FC236}">
                <a16:creationId xmlns:a16="http://schemas.microsoft.com/office/drawing/2014/main" id="{0F1E9310-BD04-A94D-B848-7F194BD7F008}"/>
              </a:ext>
            </a:extLst>
          </p:cNvPr>
          <p:cNvSpPr>
            <a:spLocks noGrp="1"/>
          </p:cNvSpPr>
          <p:nvPr>
            <p:ph sz="half" idx="22"/>
          </p:nvPr>
        </p:nvSpPr>
        <p:spPr>
          <a:xfrm>
            <a:off x="512402" y="1513542"/>
            <a:ext cx="11163600" cy="2143222"/>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85366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x 1 Layout Arrow">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A79D8AE-7D5C-D24E-9C27-78853F6CCCEA}"/>
              </a:ext>
            </a:extLst>
          </p:cNvPr>
          <p:cNvSpPr>
            <a:spLocks noGrp="1"/>
          </p:cNvSpPr>
          <p:nvPr>
            <p:ph sz="half" idx="26"/>
          </p:nvPr>
        </p:nvSpPr>
        <p:spPr>
          <a:xfrm>
            <a:off x="512402" y="4157351"/>
            <a:ext cx="11163600" cy="2143222"/>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D93A183C-C1AC-E64E-9A94-4EEAF5959EBA}"/>
              </a:ext>
            </a:extLst>
          </p:cNvPr>
          <p:cNvSpPr>
            <a:spLocks noGrp="1"/>
          </p:cNvSpPr>
          <p:nvPr>
            <p:ph sz="half" idx="27"/>
          </p:nvPr>
        </p:nvSpPr>
        <p:spPr>
          <a:xfrm>
            <a:off x="512402" y="1513542"/>
            <a:ext cx="11163600" cy="2143222"/>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ight Arrow 13">
            <a:extLst>
              <a:ext uri="{FF2B5EF4-FFF2-40B4-BE49-F238E27FC236}">
                <a16:creationId xmlns:a16="http://schemas.microsoft.com/office/drawing/2014/main" id="{4B1C9261-6EBE-624C-9D64-321688B11CCF}"/>
              </a:ext>
            </a:extLst>
          </p:cNvPr>
          <p:cNvSpPr/>
          <p:nvPr userDrawn="1"/>
        </p:nvSpPr>
        <p:spPr>
          <a:xfrm rot="5400000">
            <a:off x="5954542" y="3773469"/>
            <a:ext cx="279315" cy="241900"/>
          </a:xfrm>
          <a:prstGeom prst="rightArrow">
            <a:avLst>
              <a:gd name="adj1" fmla="val 30200"/>
              <a:gd name="adj2" fmla="val 83512"/>
            </a:avLst>
          </a:prstGeom>
          <a:gradFill>
            <a:gsLst>
              <a:gs pos="7000">
                <a:schemeClr val="accent3"/>
              </a:gs>
              <a:gs pos="79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2" name="Title 1">
            <a:extLst>
              <a:ext uri="{FF2B5EF4-FFF2-40B4-BE49-F238E27FC236}">
                <a16:creationId xmlns:a16="http://schemas.microsoft.com/office/drawing/2014/main" id="{9F22AD60-3841-7748-BFAC-905BE7AF6C71}"/>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873187EF-1784-294B-AB9C-BC01B53DAEE9}"/>
              </a:ext>
            </a:extLst>
          </p:cNvPr>
          <p:cNvSpPr>
            <a:spLocks noGrp="1"/>
          </p:cNvSpPr>
          <p:nvPr>
            <p:ph type="sldNum" sz="quarter" idx="14"/>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92317C7A-6264-134D-BD9C-0812208B764A}"/>
              </a:ext>
            </a:extLst>
          </p:cNvPr>
          <p:cNvSpPr>
            <a:spLocks noGrp="1"/>
          </p:cNvSpPr>
          <p:nvPr>
            <p:ph type="ftr" sz="quarter" idx="15"/>
          </p:nvPr>
        </p:nvSpPr>
        <p:spPr/>
        <p:txBody>
          <a:bodyPr/>
          <a:lstStyle/>
          <a:p>
            <a:r>
              <a:rPr lang="en-US"/>
              <a:t>CONFIDENTIAL</a:t>
            </a:r>
          </a:p>
        </p:txBody>
      </p:sp>
    </p:spTree>
    <p:extLst>
      <p:ext uri="{BB962C8B-B14F-4D97-AF65-F5344CB8AC3E}">
        <p14:creationId xmlns:p14="http://schemas.microsoft.com/office/powerpoint/2010/main" val="2511585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x 1 Flow Layou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180E0ED-E41D-4A4B-BCED-74CB667A3788}"/>
              </a:ext>
            </a:extLst>
          </p:cNvPr>
          <p:cNvSpPr>
            <a:spLocks noGrp="1"/>
          </p:cNvSpPr>
          <p:nvPr>
            <p:ph sz="half" idx="29"/>
          </p:nvPr>
        </p:nvSpPr>
        <p:spPr>
          <a:xfrm>
            <a:off x="1619242" y="4235312"/>
            <a:ext cx="9740109" cy="152876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8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955C53DE-2B0B-E84B-9B39-A0854D805F33}"/>
              </a:ext>
            </a:extLst>
          </p:cNvPr>
          <p:cNvPicPr>
            <a:picLocks noChangeAspect="1"/>
          </p:cNvPicPr>
          <p:nvPr userDrawn="1"/>
        </p:nvPicPr>
        <p:blipFill rotWithShape="1">
          <a:blip r:embed="rId2"/>
          <a:srcRect l="6908" r="6908"/>
          <a:stretch/>
        </p:blipFill>
        <p:spPr>
          <a:xfrm>
            <a:off x="0" y="1669567"/>
            <a:ext cx="12192000" cy="4455167"/>
          </a:xfrm>
          <a:prstGeom prst="rect">
            <a:avLst/>
          </a:prstGeom>
        </p:spPr>
      </p:pic>
      <p:sp>
        <p:nvSpPr>
          <p:cNvPr id="2" name="Title 1">
            <a:extLst>
              <a:ext uri="{FF2B5EF4-FFF2-40B4-BE49-F238E27FC236}">
                <a16:creationId xmlns:a16="http://schemas.microsoft.com/office/drawing/2014/main" id="{1085AE14-2579-E24B-BB30-DD55DFB14967}"/>
              </a:ext>
            </a:extLst>
          </p:cNvPr>
          <p:cNvSpPr>
            <a:spLocks noGrp="1"/>
          </p:cNvSpPr>
          <p:nvPr>
            <p:ph type="title"/>
          </p:nvPr>
        </p:nvSpPr>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7A74AF71-783D-1F4C-BF94-23FB0BE132C3}"/>
              </a:ext>
            </a:extLst>
          </p:cNvPr>
          <p:cNvSpPr>
            <a:spLocks noGrp="1"/>
          </p:cNvSpPr>
          <p:nvPr>
            <p:ph type="sldNum" sz="quarter" idx="12"/>
          </p:nvPr>
        </p:nvSpPr>
        <p:spPr/>
        <p:txBody>
          <a:bodyPr/>
          <a:lstStyle/>
          <a:p>
            <a:fld id="{92E137E8-26C2-F84A-AE98-39C9BF092A5F}" type="slidenum">
              <a:rPr lang="en-US" smtClean="0"/>
              <a:pPr/>
              <a:t>‹#›</a:t>
            </a:fld>
            <a:endParaRPr lang="en-US"/>
          </a:p>
        </p:txBody>
      </p:sp>
      <p:sp>
        <p:nvSpPr>
          <p:cNvPr id="6" name="Footer Placeholder 5">
            <a:extLst>
              <a:ext uri="{FF2B5EF4-FFF2-40B4-BE49-F238E27FC236}">
                <a16:creationId xmlns:a16="http://schemas.microsoft.com/office/drawing/2014/main" id="{4244F5C9-DEDB-0D48-9F2A-5A040F019FD0}"/>
              </a:ext>
            </a:extLst>
          </p:cNvPr>
          <p:cNvSpPr>
            <a:spLocks noGrp="1"/>
          </p:cNvSpPr>
          <p:nvPr>
            <p:ph type="ftr" sz="quarter" idx="13"/>
          </p:nvPr>
        </p:nvSpPr>
        <p:spPr/>
        <p:txBody>
          <a:bodyPr/>
          <a:lstStyle/>
          <a:p>
            <a:r>
              <a:rPr lang="en-US"/>
              <a:t>CONFIDENTIAL</a:t>
            </a:r>
          </a:p>
        </p:txBody>
      </p:sp>
      <p:sp>
        <p:nvSpPr>
          <p:cNvPr id="8" name="Content Placeholder 2">
            <a:extLst>
              <a:ext uri="{FF2B5EF4-FFF2-40B4-BE49-F238E27FC236}">
                <a16:creationId xmlns:a16="http://schemas.microsoft.com/office/drawing/2014/main" id="{E45C14ED-45D4-344A-82AB-218F8B60061B}"/>
              </a:ext>
            </a:extLst>
          </p:cNvPr>
          <p:cNvSpPr>
            <a:spLocks noGrp="1"/>
          </p:cNvSpPr>
          <p:nvPr>
            <p:ph sz="half" idx="25"/>
          </p:nvPr>
        </p:nvSpPr>
        <p:spPr>
          <a:xfrm>
            <a:off x="515998" y="2028825"/>
            <a:ext cx="9740109" cy="152876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8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1707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Small">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25FD34E7-B276-BE40-A141-C14A28688A19}"/>
              </a:ext>
            </a:extLst>
          </p:cNvPr>
          <p:cNvSpPr>
            <a:spLocks noGrp="1"/>
          </p:cNvSpPr>
          <p:nvPr>
            <p:ph sz="half" idx="32"/>
          </p:nvPr>
        </p:nvSpPr>
        <p:spPr>
          <a:xfrm>
            <a:off x="6197585" y="1513542"/>
            <a:ext cx="5399999" cy="2143222"/>
          </a:xfrm>
          <a:prstGeom prst="roundRect">
            <a:avLst>
              <a:gd name="adj" fmla="val 12307"/>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FA14C3A7-8F3E-7643-8137-7A7E4389010C}"/>
              </a:ext>
            </a:extLst>
          </p:cNvPr>
          <p:cNvSpPr>
            <a:spLocks noGrp="1"/>
          </p:cNvSpPr>
          <p:nvPr>
            <p:ph sz="half" idx="33"/>
          </p:nvPr>
        </p:nvSpPr>
        <p:spPr>
          <a:xfrm>
            <a:off x="512402" y="3888994"/>
            <a:ext cx="5399999" cy="2143222"/>
          </a:xfrm>
          <a:prstGeom prst="roundRect">
            <a:avLst>
              <a:gd name="adj" fmla="val 12307"/>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69A6EF32-E657-4746-8A06-C379CCC8F909}"/>
              </a:ext>
            </a:extLst>
          </p:cNvPr>
          <p:cNvSpPr>
            <a:spLocks noGrp="1"/>
          </p:cNvSpPr>
          <p:nvPr>
            <p:ph sz="half" idx="34"/>
          </p:nvPr>
        </p:nvSpPr>
        <p:spPr>
          <a:xfrm>
            <a:off x="6197585" y="3888994"/>
            <a:ext cx="5399999" cy="2143222"/>
          </a:xfrm>
          <a:prstGeom prst="roundRect">
            <a:avLst>
              <a:gd name="adj" fmla="val 12307"/>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020EC79B-CA65-0B4A-8A52-EA1F1608E6F8}"/>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27086DE9-3E22-CF40-9FEB-70DCC31D3333}"/>
              </a:ext>
            </a:extLst>
          </p:cNvPr>
          <p:cNvSpPr>
            <a:spLocks noGrp="1"/>
          </p:cNvSpPr>
          <p:nvPr>
            <p:ph type="sldNum" sz="quarter" idx="18"/>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A76E0010-A446-934A-AE49-D638AC9BF3E3}"/>
              </a:ext>
            </a:extLst>
          </p:cNvPr>
          <p:cNvSpPr>
            <a:spLocks noGrp="1"/>
          </p:cNvSpPr>
          <p:nvPr>
            <p:ph type="ftr" sz="quarter" idx="19"/>
          </p:nvPr>
        </p:nvSpPr>
        <p:spPr/>
        <p:txBody>
          <a:bodyPr/>
          <a:lstStyle/>
          <a:p>
            <a:r>
              <a:rPr lang="en-US"/>
              <a:t>CONFIDENTIAL</a:t>
            </a:r>
          </a:p>
        </p:txBody>
      </p:sp>
      <p:sp>
        <p:nvSpPr>
          <p:cNvPr id="9" name="Content Placeholder 2">
            <a:extLst>
              <a:ext uri="{FF2B5EF4-FFF2-40B4-BE49-F238E27FC236}">
                <a16:creationId xmlns:a16="http://schemas.microsoft.com/office/drawing/2014/main" id="{E9BCC077-ABC9-CB48-9A82-0C7688477452}"/>
              </a:ext>
            </a:extLst>
          </p:cNvPr>
          <p:cNvSpPr>
            <a:spLocks noGrp="1"/>
          </p:cNvSpPr>
          <p:nvPr>
            <p:ph sz="half" idx="22"/>
          </p:nvPr>
        </p:nvSpPr>
        <p:spPr>
          <a:xfrm>
            <a:off x="512402" y="1513542"/>
            <a:ext cx="5399999" cy="2143222"/>
          </a:xfrm>
          <a:prstGeom prst="roundRect">
            <a:avLst>
              <a:gd name="adj" fmla="val 12307"/>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72500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Large Left -  2 Small Righ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DEEB6A4-036C-CA4C-8797-1B096BE07412}"/>
              </a:ext>
            </a:extLst>
          </p:cNvPr>
          <p:cNvSpPr>
            <a:spLocks noGrp="1"/>
          </p:cNvSpPr>
          <p:nvPr>
            <p:ph sz="half" idx="30"/>
          </p:nvPr>
        </p:nvSpPr>
        <p:spPr>
          <a:xfrm>
            <a:off x="6175843" y="3988384"/>
            <a:ext cx="5399999" cy="2215497"/>
          </a:xfrm>
          <a:prstGeom prst="roundRect">
            <a:avLst>
              <a:gd name="adj" fmla="val 17937"/>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88768069-D072-7242-8EB4-0FA0AE20C7AB}"/>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D3348DA4-547D-B343-A1EE-3E339FDB62E8}"/>
              </a:ext>
            </a:extLst>
          </p:cNvPr>
          <p:cNvSpPr>
            <a:spLocks noGrp="1"/>
          </p:cNvSpPr>
          <p:nvPr>
            <p:ph type="sldNum" sz="quarter" idx="18"/>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674ADEEC-5DED-EB4F-B6EF-105E7D1BF864}"/>
              </a:ext>
            </a:extLst>
          </p:cNvPr>
          <p:cNvSpPr>
            <a:spLocks noGrp="1"/>
          </p:cNvSpPr>
          <p:nvPr>
            <p:ph type="ftr" sz="quarter" idx="19"/>
          </p:nvPr>
        </p:nvSpPr>
        <p:spPr/>
        <p:txBody>
          <a:bodyPr/>
          <a:lstStyle/>
          <a:p>
            <a:r>
              <a:rPr lang="en-US"/>
              <a:t>CONFIDENTIAL</a:t>
            </a:r>
          </a:p>
        </p:txBody>
      </p:sp>
      <p:sp>
        <p:nvSpPr>
          <p:cNvPr id="8" name="Content Placeholder 2">
            <a:extLst>
              <a:ext uri="{FF2B5EF4-FFF2-40B4-BE49-F238E27FC236}">
                <a16:creationId xmlns:a16="http://schemas.microsoft.com/office/drawing/2014/main" id="{10B5ED74-7D57-BB43-A0E1-AA4B2D84FA28}"/>
              </a:ext>
            </a:extLst>
          </p:cNvPr>
          <p:cNvSpPr>
            <a:spLocks noGrp="1"/>
          </p:cNvSpPr>
          <p:nvPr>
            <p:ph sz="half" idx="24"/>
          </p:nvPr>
        </p:nvSpPr>
        <p:spPr>
          <a:xfrm>
            <a:off x="6175843" y="1513541"/>
            <a:ext cx="5399999" cy="2215497"/>
          </a:xfrm>
          <a:prstGeom prst="roundRect">
            <a:avLst>
              <a:gd name="adj" fmla="val 17937"/>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958C91DE-875F-B342-8669-1B85D61F2B04}"/>
              </a:ext>
            </a:extLst>
          </p:cNvPr>
          <p:cNvSpPr>
            <a:spLocks noGrp="1"/>
          </p:cNvSpPr>
          <p:nvPr>
            <p:ph sz="half" idx="26"/>
          </p:nvPr>
        </p:nvSpPr>
        <p:spPr>
          <a:xfrm>
            <a:off x="512402" y="1513541"/>
            <a:ext cx="5399999" cy="4689210"/>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85307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Large Right -  2 Small Lef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1D992CD3-FF9D-9344-B2B1-D4B19BD823BF}"/>
              </a:ext>
            </a:extLst>
          </p:cNvPr>
          <p:cNvSpPr>
            <a:spLocks noGrp="1"/>
          </p:cNvSpPr>
          <p:nvPr>
            <p:ph sz="half" idx="26"/>
          </p:nvPr>
        </p:nvSpPr>
        <p:spPr>
          <a:xfrm>
            <a:off x="6096000" y="1513541"/>
            <a:ext cx="5399999" cy="4689210"/>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9E3A5FA3-B6EB-9E4F-AFA1-1EF22E767E37}"/>
              </a:ext>
            </a:extLst>
          </p:cNvPr>
          <p:cNvSpPr>
            <a:spLocks noGrp="1"/>
          </p:cNvSpPr>
          <p:nvPr>
            <p:ph sz="half" idx="31"/>
          </p:nvPr>
        </p:nvSpPr>
        <p:spPr>
          <a:xfrm>
            <a:off x="515999" y="3988384"/>
            <a:ext cx="5298391" cy="2215497"/>
          </a:xfrm>
          <a:prstGeom prst="roundRect">
            <a:avLst>
              <a:gd name="adj" fmla="val 17937"/>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C0468FF5-B136-7247-82BC-2E8A5B6B9B8E}"/>
              </a:ext>
            </a:extLst>
          </p:cNvPr>
          <p:cNvSpPr>
            <a:spLocks noGrp="1"/>
          </p:cNvSpPr>
          <p:nvPr>
            <p:ph sz="half" idx="24"/>
          </p:nvPr>
        </p:nvSpPr>
        <p:spPr>
          <a:xfrm>
            <a:off x="515999" y="1513541"/>
            <a:ext cx="5298391" cy="2215497"/>
          </a:xfrm>
          <a:prstGeom prst="roundRect">
            <a:avLst>
              <a:gd name="adj" fmla="val 17937"/>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9DA5789F-D9FC-094D-8956-347FA7BB836E}"/>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E0963E95-C588-9043-9530-FCC701FE16FB}"/>
              </a:ext>
            </a:extLst>
          </p:cNvPr>
          <p:cNvSpPr>
            <a:spLocks noGrp="1"/>
          </p:cNvSpPr>
          <p:nvPr>
            <p:ph type="sldNum" sz="quarter" idx="18"/>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97FA8A29-1844-0D42-B3EF-6F6AD786723A}"/>
              </a:ext>
            </a:extLst>
          </p:cNvPr>
          <p:cNvSpPr>
            <a:spLocks noGrp="1"/>
          </p:cNvSpPr>
          <p:nvPr>
            <p:ph type="ftr" sz="quarter" idx="19"/>
          </p:nvPr>
        </p:nvSpPr>
        <p:spPr/>
        <p:txBody>
          <a:bodyPr/>
          <a:lstStyle/>
          <a:p>
            <a:r>
              <a:rPr lang="en-US"/>
              <a:t>CONFIDENTIAL</a:t>
            </a:r>
          </a:p>
        </p:txBody>
      </p:sp>
    </p:spTree>
    <p:extLst>
      <p:ext uri="{BB962C8B-B14F-4D97-AF65-F5344CB8AC3E}">
        <p14:creationId xmlns:p14="http://schemas.microsoft.com/office/powerpoint/2010/main" val="499491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36D3-E299-FB4B-BCFF-3C044C82224A}"/>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4B5F2505-2B04-964C-A77C-7D00BB01BD44}"/>
              </a:ext>
            </a:extLst>
          </p:cNvPr>
          <p:cNvSpPr>
            <a:spLocks noGrp="1"/>
          </p:cNvSpPr>
          <p:nvPr>
            <p:ph type="sldNum" sz="quarter" idx="11"/>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C482A8A5-4C99-8D40-BCDB-D43B09B3389C}"/>
              </a:ext>
            </a:extLst>
          </p:cNvPr>
          <p:cNvSpPr>
            <a:spLocks noGrp="1"/>
          </p:cNvSpPr>
          <p:nvPr>
            <p:ph type="ftr" sz="quarter" idx="12"/>
          </p:nvPr>
        </p:nvSpPr>
        <p:spPr/>
        <p:txBody>
          <a:bodyPr/>
          <a:lstStyle/>
          <a:p>
            <a:r>
              <a:rPr lang="en-US"/>
              <a:t>CONFIDENTIAL</a:t>
            </a:r>
          </a:p>
        </p:txBody>
      </p:sp>
    </p:spTree>
    <p:extLst>
      <p:ext uri="{BB962C8B-B14F-4D97-AF65-F5344CB8AC3E}">
        <p14:creationId xmlns:p14="http://schemas.microsoft.com/office/powerpoint/2010/main" val="3129082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Image Layout 1">
    <p:bg>
      <p:bgPr>
        <a:gradFill>
          <a:gsLst>
            <a:gs pos="68000">
              <a:srgbClr val="DBFAF5"/>
            </a:gs>
            <a:gs pos="43000">
              <a:schemeClr val="bg1"/>
            </a:gs>
            <a:gs pos="100000">
              <a:srgbClr val="84EEDE"/>
            </a:gs>
          </a:gsLst>
          <a:lin ang="0" scaled="0"/>
        </a:gra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C899E10-3FB5-DC4B-A055-D4253984C161}"/>
              </a:ext>
            </a:extLst>
          </p:cNvPr>
          <p:cNvSpPr>
            <a:spLocks noGrp="1"/>
          </p:cNvSpPr>
          <p:nvPr>
            <p:ph type="pic" sz="quarter" idx="14"/>
          </p:nvPr>
        </p:nvSpPr>
        <p:spPr>
          <a:xfrm>
            <a:off x="0" y="1157140"/>
            <a:ext cx="12192000" cy="5408612"/>
          </a:xfrm>
          <a:prstGeom prst="rect">
            <a:avLst/>
          </a:prstGeom>
          <a:blipFill>
            <a:blip r:embed="rId2">
              <a:alphaModFix/>
            </a:blip>
            <a:srcRect/>
            <a:stretch>
              <a:fillRect t="-24998" b="-24998"/>
            </a:stretch>
          </a:blipFill>
        </p:spPr>
        <p:txBody>
          <a:bodyPr/>
          <a:lstStyle>
            <a:lvl1pPr>
              <a:defRPr b="0" i="0">
                <a:latin typeface="Univers Condensed Light" panose="020B0306020202040204" pitchFamily="34" charset="0"/>
              </a:defRPr>
            </a:lvl1pPr>
          </a:lstStyle>
          <a:p>
            <a:endParaRPr lang="en-US"/>
          </a:p>
        </p:txBody>
      </p:sp>
      <p:sp>
        <p:nvSpPr>
          <p:cNvPr id="2" name="Title 1">
            <a:extLst>
              <a:ext uri="{FF2B5EF4-FFF2-40B4-BE49-F238E27FC236}">
                <a16:creationId xmlns:a16="http://schemas.microsoft.com/office/drawing/2014/main" id="{8FBE36D3-E299-FB4B-BCFF-3C044C82224A}"/>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4B5F2505-2B04-964C-A77C-7D00BB01BD44}"/>
              </a:ext>
            </a:extLst>
          </p:cNvPr>
          <p:cNvSpPr>
            <a:spLocks noGrp="1"/>
          </p:cNvSpPr>
          <p:nvPr>
            <p:ph type="sldNum" sz="quarter" idx="11"/>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C482A8A5-4C99-8D40-BCDB-D43B09B3389C}"/>
              </a:ext>
            </a:extLst>
          </p:cNvPr>
          <p:cNvSpPr>
            <a:spLocks noGrp="1"/>
          </p:cNvSpPr>
          <p:nvPr>
            <p:ph type="ftr" sz="quarter" idx="12"/>
          </p:nvPr>
        </p:nvSpPr>
        <p:spPr/>
        <p:txBody>
          <a:bodyPr/>
          <a:lstStyle/>
          <a:p>
            <a:r>
              <a:rPr lang="en-US"/>
              <a:t>CONFIDENTIAL</a:t>
            </a:r>
          </a:p>
        </p:txBody>
      </p:sp>
    </p:spTree>
    <p:extLst>
      <p:ext uri="{BB962C8B-B14F-4D97-AF65-F5344CB8AC3E}">
        <p14:creationId xmlns:p14="http://schemas.microsoft.com/office/powerpoint/2010/main" val="2013712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5" name="Footer Placeholder 24">
            <a:extLst>
              <a:ext uri="{FF2B5EF4-FFF2-40B4-BE49-F238E27FC236}">
                <a16:creationId xmlns:a16="http://schemas.microsoft.com/office/drawing/2014/main" id="{AD1EEF57-9FA6-D84D-A142-95E981C2DED3}"/>
              </a:ext>
            </a:extLst>
          </p:cNvPr>
          <p:cNvSpPr>
            <a:spLocks noGrp="1"/>
          </p:cNvSpPr>
          <p:nvPr>
            <p:ph type="ftr" sz="quarter" idx="10"/>
          </p:nvPr>
        </p:nvSpPr>
        <p:spPr/>
        <p:txBody>
          <a:bodyPr/>
          <a:lstStyle/>
          <a:p>
            <a:r>
              <a:rPr lang="en-US"/>
              <a:t>CONFIDENTIAL</a:t>
            </a:r>
          </a:p>
        </p:txBody>
      </p:sp>
      <p:sp>
        <p:nvSpPr>
          <p:cNvPr id="26" name="Slide Number Placeholder 25">
            <a:extLst>
              <a:ext uri="{FF2B5EF4-FFF2-40B4-BE49-F238E27FC236}">
                <a16:creationId xmlns:a16="http://schemas.microsoft.com/office/drawing/2014/main" id="{0748C8BD-E0F2-1E48-852C-2EA942AA5339}"/>
              </a:ext>
            </a:extLst>
          </p:cNvPr>
          <p:cNvSpPr>
            <a:spLocks noGrp="1"/>
          </p:cNvSpPr>
          <p:nvPr>
            <p:ph type="sldNum" sz="quarter" idx="11"/>
          </p:nvPr>
        </p:nvSpPr>
        <p:spPr/>
        <p:txBody>
          <a:bodyPr/>
          <a:lstStyle/>
          <a:p>
            <a:fld id="{92E137E8-26C2-F84A-AE98-39C9BF092A5F}" type="slidenum">
              <a:rPr lang="en-US" smtClean="0"/>
              <a:pPr/>
              <a:t>‹#›</a:t>
            </a:fld>
            <a:endParaRPr lang="en-US"/>
          </a:p>
        </p:txBody>
      </p:sp>
      <p:sp>
        <p:nvSpPr>
          <p:cNvPr id="6" name="Content Placeholder 2">
            <a:extLst>
              <a:ext uri="{FF2B5EF4-FFF2-40B4-BE49-F238E27FC236}">
                <a16:creationId xmlns:a16="http://schemas.microsoft.com/office/drawing/2014/main" id="{E90A3816-05C2-6D4F-AFA5-6BC7A1B1CDFA}"/>
              </a:ext>
            </a:extLst>
          </p:cNvPr>
          <p:cNvSpPr>
            <a:spLocks noGrp="1"/>
          </p:cNvSpPr>
          <p:nvPr>
            <p:ph sz="half" idx="16"/>
          </p:nvPr>
        </p:nvSpPr>
        <p:spPr>
          <a:xfrm>
            <a:off x="519598" y="2671763"/>
            <a:ext cx="10834202" cy="3014662"/>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72131838"/>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Layout 2">
    <p:bg>
      <p:bgPr>
        <a:gradFill>
          <a:gsLst>
            <a:gs pos="68000">
              <a:srgbClr val="DBFAF5"/>
            </a:gs>
            <a:gs pos="43000">
              <a:schemeClr val="bg1"/>
            </a:gs>
            <a:gs pos="100000">
              <a:srgbClr val="84EEDE"/>
            </a:gs>
          </a:gsLst>
          <a:lin ang="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57C51F-5D95-104C-A8A7-E180BE91378E}"/>
              </a:ext>
            </a:extLst>
          </p:cNvPr>
          <p:cNvSpPr/>
          <p:nvPr userDrawn="1"/>
        </p:nvSpPr>
        <p:spPr>
          <a:xfrm>
            <a:off x="0" y="1157288"/>
            <a:ext cx="12192000" cy="54084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6" name="Picture Placeholder 5">
            <a:extLst>
              <a:ext uri="{FF2B5EF4-FFF2-40B4-BE49-F238E27FC236}">
                <a16:creationId xmlns:a16="http://schemas.microsoft.com/office/drawing/2014/main" id="{7C899E10-3FB5-DC4B-A055-D4253984C161}"/>
              </a:ext>
            </a:extLst>
          </p:cNvPr>
          <p:cNvSpPr>
            <a:spLocks noGrp="1"/>
          </p:cNvSpPr>
          <p:nvPr>
            <p:ph type="pic" sz="quarter" idx="14"/>
          </p:nvPr>
        </p:nvSpPr>
        <p:spPr>
          <a:xfrm>
            <a:off x="0" y="1157288"/>
            <a:ext cx="12192000" cy="5408612"/>
          </a:xfrm>
          <a:prstGeom prst="rect">
            <a:avLst/>
          </a:prstGeom>
          <a:blipFill>
            <a:blip r:embed="rId2">
              <a:alphaModFix amt="20000"/>
            </a:blip>
            <a:srcRect/>
            <a:stretch>
              <a:fillRect t="-24998" b="-24998"/>
            </a:stretch>
          </a:blipFill>
        </p:spPr>
        <p:txBody>
          <a:bodyPr/>
          <a:lstStyle>
            <a:lvl1pPr>
              <a:defRPr b="0" i="0">
                <a:latin typeface="Univers Condensed Light" panose="020B0306020202040204" pitchFamily="34" charset="0"/>
              </a:defRPr>
            </a:lvl1pPr>
          </a:lstStyle>
          <a:p>
            <a:endParaRPr lang="en-US"/>
          </a:p>
        </p:txBody>
      </p:sp>
      <p:sp>
        <p:nvSpPr>
          <p:cNvPr id="9" name="Content Placeholder 2">
            <a:extLst>
              <a:ext uri="{FF2B5EF4-FFF2-40B4-BE49-F238E27FC236}">
                <a16:creationId xmlns:a16="http://schemas.microsoft.com/office/drawing/2014/main" id="{BC49F8B4-9075-5449-8C97-88A2AC4DE41B}"/>
              </a:ext>
            </a:extLst>
          </p:cNvPr>
          <p:cNvSpPr>
            <a:spLocks noGrp="1"/>
          </p:cNvSpPr>
          <p:nvPr>
            <p:ph sz="half" idx="25"/>
          </p:nvPr>
        </p:nvSpPr>
        <p:spPr>
          <a:xfrm>
            <a:off x="515998" y="1536262"/>
            <a:ext cx="11140195" cy="4642865"/>
          </a:xfrm>
          <a:prstGeom prst="rect">
            <a:avLst/>
          </a:prstGeom>
        </p:spPr>
        <p:txBody>
          <a:bodyPr/>
          <a:lstStyle>
            <a:lvl1pPr marL="342900" indent="-342900">
              <a:buClr>
                <a:schemeClr val="accent1"/>
              </a:buClr>
              <a:buSzPct val="125000"/>
              <a:buFont typeface="Arial" panose="020B0604020202020204" pitchFamily="34" charset="0"/>
              <a:buChar char="•"/>
              <a:defRPr sz="2000" b="0" i="0">
                <a:solidFill>
                  <a:schemeClr val="bg2"/>
                </a:solidFill>
                <a:latin typeface="+mn-lt"/>
                <a:cs typeface="Univers Condensed Light" panose="020B0306020202040204" pitchFamily="34" charset="0"/>
              </a:defRPr>
            </a:lvl1pPr>
            <a:lvl2pPr marL="742950" indent="-285750">
              <a:buClr>
                <a:schemeClr val="accent1"/>
              </a:buClr>
              <a:buSzPct val="100000"/>
              <a:buFont typeface="Courier New" panose="02070309020205020404" pitchFamily="49" charset="0"/>
              <a:buChar char="o"/>
              <a:defRPr sz="1800" b="0" i="0">
                <a:solidFill>
                  <a:schemeClr val="bg2"/>
                </a:solidFill>
                <a:latin typeface="+mn-lt"/>
                <a:cs typeface="Univers Condensed Light" panose="020B0306020202040204" pitchFamily="34" charset="0"/>
              </a:defRPr>
            </a:lvl2pPr>
            <a:lvl3pPr marL="1200150" indent="-285750">
              <a:buClr>
                <a:schemeClr val="accent1"/>
              </a:buClr>
              <a:buSzPct val="80000"/>
              <a:buFont typeface="Wingdings" pitchFamily="2" charset="2"/>
              <a:buChar char="§"/>
              <a:defRPr sz="1600" b="0" i="0">
                <a:solidFill>
                  <a:schemeClr val="bg2"/>
                </a:solidFill>
                <a:latin typeface="+mn-lt"/>
                <a:cs typeface="Univers Condensed Light" panose="020B0306020202040204" pitchFamily="34" charset="0"/>
              </a:defRPr>
            </a:lvl3pPr>
            <a:lvl4pPr marL="1657350" indent="-285750">
              <a:buClr>
                <a:schemeClr val="accent1"/>
              </a:buClr>
              <a:buSzPct val="100000"/>
              <a:buFont typeface="Wingdings" pitchFamily="2" charset="2"/>
              <a:buChar char="q"/>
              <a:defRPr sz="1400" b="0" i="0">
                <a:solidFill>
                  <a:schemeClr val="bg2"/>
                </a:solidFill>
                <a:latin typeface="+mn-lt"/>
                <a:cs typeface="Univers Condensed Light" panose="020B0306020202040204" pitchFamily="34" charset="0"/>
              </a:defRPr>
            </a:lvl4pPr>
            <a:lvl5pPr marL="2000250" indent="-171450">
              <a:buClr>
                <a:schemeClr val="accent1"/>
              </a:buClr>
              <a:buFont typeface="Wingdings" pitchFamily="2" charset="2"/>
              <a:buChar char="v"/>
              <a:defRPr sz="1200" b="0" i="0">
                <a:solidFill>
                  <a:schemeClr val="bg2"/>
                </a:solidFill>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8FBE36D3-E299-FB4B-BCFF-3C044C82224A}"/>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4B5F2505-2B04-964C-A77C-7D00BB01BD44}"/>
              </a:ext>
            </a:extLst>
          </p:cNvPr>
          <p:cNvSpPr>
            <a:spLocks noGrp="1"/>
          </p:cNvSpPr>
          <p:nvPr>
            <p:ph type="sldNum" sz="quarter" idx="11"/>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C482A8A5-4C99-8D40-BCDB-D43B09B3389C}"/>
              </a:ext>
            </a:extLst>
          </p:cNvPr>
          <p:cNvSpPr>
            <a:spLocks noGrp="1"/>
          </p:cNvSpPr>
          <p:nvPr>
            <p:ph type="ftr" sz="quarter" idx="12"/>
          </p:nvPr>
        </p:nvSpPr>
        <p:spPr/>
        <p:txBody>
          <a:bodyPr/>
          <a:lstStyle/>
          <a:p>
            <a:r>
              <a:rPr lang="en-US"/>
              <a:t>CONFIDENTIAL</a:t>
            </a:r>
          </a:p>
        </p:txBody>
      </p:sp>
    </p:spTree>
    <p:extLst>
      <p:ext uri="{BB962C8B-B14F-4D97-AF65-F5344CB8AC3E}">
        <p14:creationId xmlns:p14="http://schemas.microsoft.com/office/powerpoint/2010/main" val="42209568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Layout 3">
    <p:bg>
      <p:bgPr>
        <a:gradFill>
          <a:gsLst>
            <a:gs pos="68000">
              <a:srgbClr val="DBFAF5"/>
            </a:gs>
            <a:gs pos="43000">
              <a:schemeClr val="bg1"/>
            </a:gs>
            <a:gs pos="100000">
              <a:srgbClr val="84EEDE"/>
            </a:gs>
          </a:gsLst>
          <a:lin ang="0" scaled="0"/>
        </a:gradFill>
        <a:effectLst/>
      </p:bgPr>
    </p:bg>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F08ECB21-D327-0849-81E6-18E91D8F212A}"/>
              </a:ext>
            </a:extLst>
          </p:cNvPr>
          <p:cNvSpPr>
            <a:spLocks noGrp="1"/>
          </p:cNvSpPr>
          <p:nvPr>
            <p:ph type="pic" sz="quarter" idx="14"/>
          </p:nvPr>
        </p:nvSpPr>
        <p:spPr>
          <a:xfrm>
            <a:off x="0" y="1157288"/>
            <a:ext cx="12192000" cy="5408612"/>
          </a:xfrm>
          <a:prstGeom prst="rect">
            <a:avLst/>
          </a:prstGeom>
          <a:blipFill>
            <a:blip r:embed="rId2">
              <a:alphaModFix amt="20000"/>
            </a:blip>
            <a:srcRect/>
            <a:stretch>
              <a:fillRect t="-24998" b="-24998"/>
            </a:stretch>
          </a:blipFill>
        </p:spPr>
        <p:txBody>
          <a:bodyPr/>
          <a:lstStyle>
            <a:lvl1pPr>
              <a:defRPr b="0" i="0">
                <a:latin typeface="Univers Condensed Light" panose="020B0306020202040204" pitchFamily="34" charset="0"/>
              </a:defRPr>
            </a:lvl1pPr>
          </a:lstStyle>
          <a:p>
            <a:endParaRPr lang="en-US"/>
          </a:p>
        </p:txBody>
      </p:sp>
      <p:sp>
        <p:nvSpPr>
          <p:cNvPr id="2" name="Title 1">
            <a:extLst>
              <a:ext uri="{FF2B5EF4-FFF2-40B4-BE49-F238E27FC236}">
                <a16:creationId xmlns:a16="http://schemas.microsoft.com/office/drawing/2014/main" id="{8FBE36D3-E299-FB4B-BCFF-3C044C82224A}"/>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4B5F2505-2B04-964C-A77C-7D00BB01BD44}"/>
              </a:ext>
            </a:extLst>
          </p:cNvPr>
          <p:cNvSpPr>
            <a:spLocks noGrp="1"/>
          </p:cNvSpPr>
          <p:nvPr>
            <p:ph type="sldNum" sz="quarter" idx="11"/>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C482A8A5-4C99-8D40-BCDB-D43B09B3389C}"/>
              </a:ext>
            </a:extLst>
          </p:cNvPr>
          <p:cNvSpPr>
            <a:spLocks noGrp="1"/>
          </p:cNvSpPr>
          <p:nvPr>
            <p:ph type="ftr" sz="quarter" idx="12"/>
          </p:nvPr>
        </p:nvSpPr>
        <p:spPr/>
        <p:txBody>
          <a:bodyPr/>
          <a:lstStyle/>
          <a:p>
            <a:r>
              <a:rPr lang="en-US"/>
              <a:t>CONFIDENTIAL</a:t>
            </a:r>
          </a:p>
        </p:txBody>
      </p:sp>
      <p:sp>
        <p:nvSpPr>
          <p:cNvPr id="8" name="Content Placeholder 2">
            <a:extLst>
              <a:ext uri="{FF2B5EF4-FFF2-40B4-BE49-F238E27FC236}">
                <a16:creationId xmlns:a16="http://schemas.microsoft.com/office/drawing/2014/main" id="{0C6424AE-8D98-3A44-ACBB-EB214078D429}"/>
              </a:ext>
            </a:extLst>
          </p:cNvPr>
          <p:cNvSpPr>
            <a:spLocks noGrp="1"/>
          </p:cNvSpPr>
          <p:nvPr>
            <p:ph sz="half" idx="25"/>
          </p:nvPr>
        </p:nvSpPr>
        <p:spPr>
          <a:xfrm>
            <a:off x="515998" y="1513542"/>
            <a:ext cx="11085451" cy="474382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534559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Layout 4">
    <p:bg>
      <p:bgPr>
        <a:gradFill>
          <a:gsLst>
            <a:gs pos="68000">
              <a:srgbClr val="DBFAF5"/>
            </a:gs>
            <a:gs pos="43000">
              <a:schemeClr val="bg1"/>
            </a:gs>
            <a:gs pos="100000">
              <a:srgbClr val="84EEDE"/>
            </a:gs>
          </a:gsLst>
          <a:lin ang="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C13EC4-1529-1344-9D74-CF7376884A58}"/>
              </a:ext>
            </a:extLst>
          </p:cNvPr>
          <p:cNvSpPr/>
          <p:nvPr userDrawn="1"/>
        </p:nvSpPr>
        <p:spPr>
          <a:xfrm>
            <a:off x="0" y="1157288"/>
            <a:ext cx="12192000" cy="54084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13" name="Picture Placeholder 5">
            <a:extLst>
              <a:ext uri="{FF2B5EF4-FFF2-40B4-BE49-F238E27FC236}">
                <a16:creationId xmlns:a16="http://schemas.microsoft.com/office/drawing/2014/main" id="{DCF810B0-7461-F342-BE0C-12D06C6BF024}"/>
              </a:ext>
            </a:extLst>
          </p:cNvPr>
          <p:cNvSpPr>
            <a:spLocks noGrp="1"/>
          </p:cNvSpPr>
          <p:nvPr>
            <p:ph type="pic" sz="quarter" idx="14"/>
          </p:nvPr>
        </p:nvSpPr>
        <p:spPr>
          <a:xfrm>
            <a:off x="0" y="1157288"/>
            <a:ext cx="12192000" cy="5408612"/>
          </a:xfrm>
          <a:prstGeom prst="rect">
            <a:avLst/>
          </a:prstGeom>
          <a:blipFill>
            <a:blip r:embed="rId2">
              <a:alphaModFix amt="20000"/>
            </a:blip>
            <a:srcRect/>
            <a:stretch>
              <a:fillRect t="-24998" b="-24998"/>
            </a:stretch>
          </a:blipFill>
        </p:spPr>
        <p:txBody>
          <a:bodyPr/>
          <a:lstStyle>
            <a:lvl1pPr>
              <a:defRPr b="0" i="0">
                <a:latin typeface="Univers Condensed Light" panose="020B0306020202040204" pitchFamily="34" charset="0"/>
              </a:defRPr>
            </a:lvl1pPr>
          </a:lstStyle>
          <a:p>
            <a:endParaRPr lang="en-US"/>
          </a:p>
        </p:txBody>
      </p:sp>
      <p:sp>
        <p:nvSpPr>
          <p:cNvPr id="14" name="Content Placeholder 2">
            <a:extLst>
              <a:ext uri="{FF2B5EF4-FFF2-40B4-BE49-F238E27FC236}">
                <a16:creationId xmlns:a16="http://schemas.microsoft.com/office/drawing/2014/main" id="{9A75599B-9CD0-FB41-933F-64682108B70D}"/>
              </a:ext>
            </a:extLst>
          </p:cNvPr>
          <p:cNvSpPr>
            <a:spLocks noGrp="1"/>
          </p:cNvSpPr>
          <p:nvPr>
            <p:ph sz="half" idx="26"/>
          </p:nvPr>
        </p:nvSpPr>
        <p:spPr>
          <a:xfrm>
            <a:off x="6151486" y="1536411"/>
            <a:ext cx="5422613" cy="4642865"/>
          </a:xfrm>
          <a:prstGeom prst="rect">
            <a:avLst/>
          </a:prstGeom>
        </p:spPr>
        <p:txBody>
          <a:bodyPr/>
          <a:lstStyle>
            <a:lvl1pPr marL="342900" indent="-342900">
              <a:buClr>
                <a:schemeClr val="accent1"/>
              </a:buClr>
              <a:buSzPct val="125000"/>
              <a:buFont typeface="Arial" panose="020B0604020202020204" pitchFamily="34" charset="0"/>
              <a:buChar char="•"/>
              <a:defRPr sz="2000" b="0" i="0">
                <a:solidFill>
                  <a:schemeClr val="bg2"/>
                </a:solidFill>
                <a:latin typeface="+mn-lt"/>
                <a:cs typeface="Univers Condensed Light" panose="020B0306020202040204" pitchFamily="34" charset="0"/>
              </a:defRPr>
            </a:lvl1pPr>
            <a:lvl2pPr marL="742950" indent="-285750">
              <a:buClr>
                <a:schemeClr val="accent1"/>
              </a:buClr>
              <a:buSzPct val="100000"/>
              <a:buFont typeface="Courier New" panose="02070309020205020404" pitchFamily="49" charset="0"/>
              <a:buChar char="o"/>
              <a:defRPr sz="1800" b="0" i="0">
                <a:solidFill>
                  <a:schemeClr val="bg2"/>
                </a:solidFill>
                <a:latin typeface="+mn-lt"/>
                <a:cs typeface="Univers Condensed Light" panose="020B0306020202040204" pitchFamily="34" charset="0"/>
              </a:defRPr>
            </a:lvl2pPr>
            <a:lvl3pPr marL="1200150" indent="-285750">
              <a:buClr>
                <a:schemeClr val="accent1"/>
              </a:buClr>
              <a:buSzPct val="80000"/>
              <a:buFont typeface="Wingdings" pitchFamily="2" charset="2"/>
              <a:buChar char="§"/>
              <a:defRPr sz="1600" b="0" i="0">
                <a:solidFill>
                  <a:schemeClr val="bg2"/>
                </a:solidFill>
                <a:latin typeface="+mn-lt"/>
                <a:cs typeface="Univers Condensed Light" panose="020B0306020202040204" pitchFamily="34" charset="0"/>
              </a:defRPr>
            </a:lvl3pPr>
            <a:lvl4pPr marL="1657350" indent="-285750">
              <a:buClr>
                <a:schemeClr val="accent1"/>
              </a:buClr>
              <a:buSzPct val="100000"/>
              <a:buFont typeface="Wingdings" pitchFamily="2" charset="2"/>
              <a:buChar char="q"/>
              <a:defRPr sz="1400" b="0" i="0">
                <a:solidFill>
                  <a:schemeClr val="bg2"/>
                </a:solidFill>
                <a:latin typeface="+mn-lt"/>
                <a:cs typeface="Univers Condensed Light" panose="020B0306020202040204" pitchFamily="34" charset="0"/>
              </a:defRPr>
            </a:lvl4pPr>
            <a:lvl5pPr marL="2000250" indent="-171450">
              <a:buClr>
                <a:schemeClr val="accent1"/>
              </a:buClr>
              <a:buFont typeface="Wingdings" pitchFamily="2" charset="2"/>
              <a:buChar char="v"/>
              <a:defRPr sz="1200" b="0" i="0">
                <a:solidFill>
                  <a:schemeClr val="bg2"/>
                </a:solidFill>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8FBE36D3-E299-FB4B-BCFF-3C044C82224A}"/>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4B5F2505-2B04-964C-A77C-7D00BB01BD44}"/>
              </a:ext>
            </a:extLst>
          </p:cNvPr>
          <p:cNvSpPr>
            <a:spLocks noGrp="1"/>
          </p:cNvSpPr>
          <p:nvPr>
            <p:ph type="sldNum" sz="quarter" idx="11"/>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C482A8A5-4C99-8D40-BCDB-D43B09B3389C}"/>
              </a:ext>
            </a:extLst>
          </p:cNvPr>
          <p:cNvSpPr>
            <a:spLocks noGrp="1"/>
          </p:cNvSpPr>
          <p:nvPr>
            <p:ph type="ftr" sz="quarter" idx="12"/>
          </p:nvPr>
        </p:nvSpPr>
        <p:spPr/>
        <p:txBody>
          <a:bodyPr/>
          <a:lstStyle/>
          <a:p>
            <a:r>
              <a:rPr lang="en-US"/>
              <a:t>CONFIDENTIAL</a:t>
            </a:r>
          </a:p>
        </p:txBody>
      </p:sp>
      <p:sp>
        <p:nvSpPr>
          <p:cNvPr id="11" name="Content Placeholder 2">
            <a:extLst>
              <a:ext uri="{FF2B5EF4-FFF2-40B4-BE49-F238E27FC236}">
                <a16:creationId xmlns:a16="http://schemas.microsoft.com/office/drawing/2014/main" id="{B06937EE-A396-9945-85F2-B7BC4680F6A5}"/>
              </a:ext>
            </a:extLst>
          </p:cNvPr>
          <p:cNvSpPr>
            <a:spLocks noGrp="1"/>
          </p:cNvSpPr>
          <p:nvPr>
            <p:ph sz="half" idx="25"/>
          </p:nvPr>
        </p:nvSpPr>
        <p:spPr>
          <a:xfrm>
            <a:off x="515999" y="1536411"/>
            <a:ext cx="5422613" cy="4642865"/>
          </a:xfrm>
          <a:prstGeom prst="rect">
            <a:avLst/>
          </a:prstGeom>
        </p:spPr>
        <p:txBody>
          <a:bodyPr/>
          <a:lstStyle>
            <a:lvl1pPr marL="342900" indent="-342900">
              <a:buClr>
                <a:schemeClr val="accent1"/>
              </a:buClr>
              <a:buSzPct val="125000"/>
              <a:buFont typeface="Arial" panose="020B0604020202020204" pitchFamily="34" charset="0"/>
              <a:buChar char="•"/>
              <a:defRPr sz="2000" b="0" i="0">
                <a:solidFill>
                  <a:schemeClr val="bg2"/>
                </a:solidFill>
                <a:latin typeface="+mn-lt"/>
                <a:cs typeface="Univers Condensed Light" panose="020B0306020202040204" pitchFamily="34" charset="0"/>
              </a:defRPr>
            </a:lvl1pPr>
            <a:lvl2pPr marL="742950" indent="-285750">
              <a:buClr>
                <a:schemeClr val="accent1"/>
              </a:buClr>
              <a:buSzPct val="100000"/>
              <a:buFont typeface="Courier New" panose="02070309020205020404" pitchFamily="49" charset="0"/>
              <a:buChar char="o"/>
              <a:defRPr sz="1800" b="0" i="0">
                <a:solidFill>
                  <a:schemeClr val="bg2"/>
                </a:solidFill>
                <a:latin typeface="+mn-lt"/>
                <a:cs typeface="Univers Condensed Light" panose="020B0306020202040204" pitchFamily="34" charset="0"/>
              </a:defRPr>
            </a:lvl2pPr>
            <a:lvl3pPr marL="1200150" indent="-285750">
              <a:buClr>
                <a:schemeClr val="accent1"/>
              </a:buClr>
              <a:buSzPct val="80000"/>
              <a:buFont typeface="Wingdings" pitchFamily="2" charset="2"/>
              <a:buChar char="§"/>
              <a:defRPr sz="1600" b="0" i="0">
                <a:solidFill>
                  <a:schemeClr val="bg2"/>
                </a:solidFill>
                <a:latin typeface="+mn-lt"/>
                <a:cs typeface="Univers Condensed Light" panose="020B0306020202040204" pitchFamily="34" charset="0"/>
              </a:defRPr>
            </a:lvl3pPr>
            <a:lvl4pPr marL="1657350" indent="-285750">
              <a:buClr>
                <a:schemeClr val="accent1"/>
              </a:buClr>
              <a:buSzPct val="100000"/>
              <a:buFont typeface="Wingdings" pitchFamily="2" charset="2"/>
              <a:buChar char="q"/>
              <a:defRPr sz="1400" b="0" i="0">
                <a:solidFill>
                  <a:schemeClr val="bg2"/>
                </a:solidFill>
                <a:latin typeface="+mn-lt"/>
                <a:cs typeface="Univers Condensed Light" panose="020B0306020202040204" pitchFamily="34" charset="0"/>
              </a:defRPr>
            </a:lvl4pPr>
            <a:lvl5pPr marL="2000250" indent="-171450">
              <a:buClr>
                <a:schemeClr val="accent1"/>
              </a:buClr>
              <a:buFont typeface="Wingdings" pitchFamily="2" charset="2"/>
              <a:buChar char="v"/>
              <a:defRPr sz="1200" b="0" i="0">
                <a:solidFill>
                  <a:schemeClr val="bg2"/>
                </a:solidFill>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47584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Image Layout 5">
    <p:bg>
      <p:bgPr>
        <a:gradFill>
          <a:gsLst>
            <a:gs pos="68000">
              <a:srgbClr val="DBFAF5"/>
            </a:gs>
            <a:gs pos="43000">
              <a:schemeClr val="bg1"/>
            </a:gs>
            <a:gs pos="100000">
              <a:srgbClr val="84EEDE"/>
            </a:gs>
          </a:gsLst>
          <a:lin ang="0" scaled="0"/>
        </a:gra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B0BD784D-48E9-4E49-A347-8B0D9F976504}"/>
              </a:ext>
            </a:extLst>
          </p:cNvPr>
          <p:cNvSpPr>
            <a:spLocks noGrp="1"/>
          </p:cNvSpPr>
          <p:nvPr>
            <p:ph type="pic" sz="quarter" idx="14"/>
          </p:nvPr>
        </p:nvSpPr>
        <p:spPr>
          <a:xfrm>
            <a:off x="0" y="1157288"/>
            <a:ext cx="12192000" cy="5408612"/>
          </a:xfrm>
          <a:prstGeom prst="rect">
            <a:avLst/>
          </a:prstGeom>
          <a:blipFill>
            <a:blip r:embed="rId2">
              <a:alphaModFix/>
            </a:blip>
            <a:srcRect/>
            <a:stretch>
              <a:fillRect t="-24998" b="-24998"/>
            </a:stretch>
          </a:blipFill>
        </p:spPr>
        <p:txBody>
          <a:bodyPr/>
          <a:lstStyle>
            <a:lvl1pPr>
              <a:defRPr b="0" i="0">
                <a:latin typeface="Univers Condensed Light" panose="020B0306020202040204" pitchFamily="34" charset="0"/>
              </a:defRPr>
            </a:lvl1pPr>
          </a:lstStyle>
          <a:p>
            <a:endParaRPr lang="en-US"/>
          </a:p>
        </p:txBody>
      </p:sp>
      <p:sp>
        <p:nvSpPr>
          <p:cNvPr id="2" name="Title 1">
            <a:extLst>
              <a:ext uri="{FF2B5EF4-FFF2-40B4-BE49-F238E27FC236}">
                <a16:creationId xmlns:a16="http://schemas.microsoft.com/office/drawing/2014/main" id="{8FBE36D3-E299-FB4B-BCFF-3C044C82224A}"/>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4B5F2505-2B04-964C-A77C-7D00BB01BD44}"/>
              </a:ext>
            </a:extLst>
          </p:cNvPr>
          <p:cNvSpPr>
            <a:spLocks noGrp="1"/>
          </p:cNvSpPr>
          <p:nvPr>
            <p:ph type="sldNum" sz="quarter" idx="11"/>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C482A8A5-4C99-8D40-BCDB-D43B09B3389C}"/>
              </a:ext>
            </a:extLst>
          </p:cNvPr>
          <p:cNvSpPr>
            <a:spLocks noGrp="1"/>
          </p:cNvSpPr>
          <p:nvPr>
            <p:ph type="ftr" sz="quarter" idx="12"/>
          </p:nvPr>
        </p:nvSpPr>
        <p:spPr/>
        <p:txBody>
          <a:bodyPr/>
          <a:lstStyle/>
          <a:p>
            <a:r>
              <a:rPr lang="en-US"/>
              <a:t>CONFIDENTIAL</a:t>
            </a:r>
          </a:p>
        </p:txBody>
      </p:sp>
      <p:sp>
        <p:nvSpPr>
          <p:cNvPr id="14" name="Content Placeholder 2">
            <a:extLst>
              <a:ext uri="{FF2B5EF4-FFF2-40B4-BE49-F238E27FC236}">
                <a16:creationId xmlns:a16="http://schemas.microsoft.com/office/drawing/2014/main" id="{CCD5F05D-67F0-6145-B7CB-F7D696C91207}"/>
              </a:ext>
            </a:extLst>
          </p:cNvPr>
          <p:cNvSpPr>
            <a:spLocks noGrp="1"/>
          </p:cNvSpPr>
          <p:nvPr>
            <p:ph sz="half" idx="13"/>
          </p:nvPr>
        </p:nvSpPr>
        <p:spPr>
          <a:xfrm>
            <a:off x="6096000" y="1149935"/>
            <a:ext cx="6096000" cy="5415816"/>
          </a:xfrm>
          <a:prstGeom prst="roundRect">
            <a:avLst>
              <a:gd name="adj" fmla="val 0"/>
            </a:avLst>
          </a:prstGeom>
          <a:solidFill>
            <a:schemeClr val="bg1">
              <a:alpha val="80000"/>
            </a:schemeClr>
          </a:solidFill>
          <a:ln w="34925">
            <a:noFill/>
          </a:ln>
        </p:spPr>
        <p:txBody>
          <a:bodyPr lIns="251999" tIns="251999" rIns="540000" bIns="251999"/>
          <a:lstStyle>
            <a:lvl1pPr marL="342900" indent="-342900">
              <a:buClr>
                <a:schemeClr val="tx2"/>
              </a:buClr>
              <a:buFont typeface="Arial" panose="020B0604020202020204" pitchFamily="34" charset="0"/>
              <a:buChar char="•"/>
              <a:defRPr sz="2000" b="0" i="0">
                <a:solidFill>
                  <a:schemeClr val="tx1"/>
                </a:solidFill>
                <a:latin typeface="+mn-lt"/>
                <a:cs typeface="Univers Condensed Light" panose="020B0306020202040204" pitchFamily="34" charset="0"/>
              </a:defRPr>
            </a:lvl1pPr>
            <a:lvl2pPr marL="742950" indent="-285750">
              <a:buClr>
                <a:schemeClr val="tx2"/>
              </a:buClr>
              <a:buFont typeface="Courier New" panose="02070309020205020404" pitchFamily="49" charset="0"/>
              <a:buChar char="o"/>
              <a:defRPr sz="1800" b="0" i="0">
                <a:solidFill>
                  <a:schemeClr val="tx1"/>
                </a:solidFill>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solidFill>
                  <a:schemeClr val="tx1"/>
                </a:solidFill>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solidFill>
                  <a:schemeClr val="tx1"/>
                </a:solidFill>
                <a:latin typeface="+mn-lt"/>
                <a:cs typeface="Univers Condensed Light" panose="020B0306020202040204" pitchFamily="34" charset="0"/>
              </a:defRPr>
            </a:lvl4pPr>
            <a:lvl5pPr marL="2000250" indent="-171450">
              <a:buClr>
                <a:schemeClr val="tx2"/>
              </a:buClr>
              <a:buFont typeface="Wingdings" pitchFamily="2" charset="2"/>
              <a:buChar char="v"/>
              <a:defRPr sz="1200" b="0" i="0">
                <a:solidFill>
                  <a:schemeClr val="tx1"/>
                </a:solidFill>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399678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Image Layout 6">
    <p:bg>
      <p:bgPr>
        <a:gradFill>
          <a:gsLst>
            <a:gs pos="68000">
              <a:srgbClr val="DBFAF5"/>
            </a:gs>
            <a:gs pos="43000">
              <a:schemeClr val="bg1"/>
            </a:gs>
            <a:gs pos="100000">
              <a:srgbClr val="84EEDE"/>
            </a:gs>
          </a:gsLst>
          <a:lin ang="0" scaled="0"/>
        </a:gra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D5A63AE3-13CB-F844-91BD-2D3E72DA2984}"/>
              </a:ext>
            </a:extLst>
          </p:cNvPr>
          <p:cNvSpPr>
            <a:spLocks noGrp="1"/>
          </p:cNvSpPr>
          <p:nvPr>
            <p:ph type="pic" sz="quarter" idx="14"/>
          </p:nvPr>
        </p:nvSpPr>
        <p:spPr>
          <a:xfrm>
            <a:off x="0" y="1157288"/>
            <a:ext cx="12192000" cy="5408612"/>
          </a:xfrm>
          <a:prstGeom prst="rect">
            <a:avLst/>
          </a:prstGeom>
          <a:blipFill>
            <a:blip r:embed="rId2">
              <a:alphaModFix/>
            </a:blip>
            <a:srcRect/>
            <a:stretch>
              <a:fillRect t="-24998" b="-24998"/>
            </a:stretch>
          </a:blipFill>
        </p:spPr>
        <p:txBody>
          <a:bodyPr/>
          <a:lstStyle>
            <a:lvl1pPr>
              <a:defRPr b="0" i="0">
                <a:latin typeface="Univers Condensed Light" panose="020B0306020202040204" pitchFamily="34" charset="0"/>
              </a:defRPr>
            </a:lvl1pPr>
          </a:lstStyle>
          <a:p>
            <a:endParaRPr lang="en-US"/>
          </a:p>
        </p:txBody>
      </p:sp>
      <p:sp>
        <p:nvSpPr>
          <p:cNvPr id="2" name="Title 1">
            <a:extLst>
              <a:ext uri="{FF2B5EF4-FFF2-40B4-BE49-F238E27FC236}">
                <a16:creationId xmlns:a16="http://schemas.microsoft.com/office/drawing/2014/main" id="{8FBE36D3-E299-FB4B-BCFF-3C044C82224A}"/>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4B5F2505-2B04-964C-A77C-7D00BB01BD44}"/>
              </a:ext>
            </a:extLst>
          </p:cNvPr>
          <p:cNvSpPr>
            <a:spLocks noGrp="1"/>
          </p:cNvSpPr>
          <p:nvPr>
            <p:ph type="sldNum" sz="quarter" idx="11"/>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C482A8A5-4C99-8D40-BCDB-D43B09B3389C}"/>
              </a:ext>
            </a:extLst>
          </p:cNvPr>
          <p:cNvSpPr>
            <a:spLocks noGrp="1"/>
          </p:cNvSpPr>
          <p:nvPr>
            <p:ph type="ftr" sz="quarter" idx="12"/>
          </p:nvPr>
        </p:nvSpPr>
        <p:spPr/>
        <p:txBody>
          <a:bodyPr/>
          <a:lstStyle/>
          <a:p>
            <a:r>
              <a:rPr lang="en-US"/>
              <a:t>CONFIDENTIAL</a:t>
            </a:r>
          </a:p>
        </p:txBody>
      </p:sp>
      <p:sp>
        <p:nvSpPr>
          <p:cNvPr id="14" name="Content Placeholder 2">
            <a:extLst>
              <a:ext uri="{FF2B5EF4-FFF2-40B4-BE49-F238E27FC236}">
                <a16:creationId xmlns:a16="http://schemas.microsoft.com/office/drawing/2014/main" id="{CCD5F05D-67F0-6145-B7CB-F7D696C91207}"/>
              </a:ext>
            </a:extLst>
          </p:cNvPr>
          <p:cNvSpPr>
            <a:spLocks noGrp="1"/>
          </p:cNvSpPr>
          <p:nvPr>
            <p:ph sz="half" idx="13"/>
          </p:nvPr>
        </p:nvSpPr>
        <p:spPr>
          <a:xfrm>
            <a:off x="-1" y="1149935"/>
            <a:ext cx="8929689" cy="5415816"/>
          </a:xfrm>
          <a:prstGeom prst="roundRect">
            <a:avLst>
              <a:gd name="adj" fmla="val 0"/>
            </a:avLst>
          </a:prstGeom>
          <a:gradFill>
            <a:gsLst>
              <a:gs pos="54000">
                <a:schemeClr val="tx1">
                  <a:alpha val="80000"/>
                </a:schemeClr>
              </a:gs>
              <a:gs pos="100000">
                <a:schemeClr val="tx1">
                  <a:alpha val="0"/>
                </a:schemeClr>
              </a:gs>
            </a:gsLst>
            <a:lin ang="0" scaled="0"/>
          </a:gradFill>
          <a:ln w="34925">
            <a:noFill/>
          </a:ln>
        </p:spPr>
        <p:txBody>
          <a:bodyPr lIns="540000" tIns="251999" rIns="251999" bIns="251999"/>
          <a:lstStyle>
            <a:lvl1pPr marL="342900" indent="-342900">
              <a:buClr>
                <a:schemeClr val="accent1"/>
              </a:buClr>
              <a:buFont typeface="Arial" panose="020B0604020202020204" pitchFamily="34" charset="0"/>
              <a:buChar char="•"/>
              <a:defRPr sz="2000" b="0" i="0">
                <a:solidFill>
                  <a:schemeClr val="bg1"/>
                </a:solidFill>
                <a:latin typeface="+mn-lt"/>
                <a:cs typeface="Univers Condensed Light" panose="020B0306020202040204" pitchFamily="34" charset="0"/>
              </a:defRPr>
            </a:lvl1pPr>
            <a:lvl2pPr marL="742950" indent="-285750">
              <a:buClr>
                <a:schemeClr val="accent1"/>
              </a:buClr>
              <a:buFont typeface="Courier New" panose="02070309020205020404" pitchFamily="49" charset="0"/>
              <a:buChar char="o"/>
              <a:defRPr sz="1800" b="0" i="0">
                <a:solidFill>
                  <a:schemeClr val="bg1"/>
                </a:solidFill>
                <a:latin typeface="+mn-lt"/>
                <a:cs typeface="Univers Condensed Light" panose="020B0306020202040204" pitchFamily="34" charset="0"/>
              </a:defRPr>
            </a:lvl2pPr>
            <a:lvl3pPr marL="1200150" indent="-285750">
              <a:buClr>
                <a:schemeClr val="accent1"/>
              </a:buClr>
              <a:buSzPct val="80000"/>
              <a:buFont typeface="Wingdings" pitchFamily="2" charset="2"/>
              <a:buChar char="§"/>
              <a:defRPr sz="1600" b="0" i="0">
                <a:solidFill>
                  <a:schemeClr val="bg1"/>
                </a:solidFill>
                <a:latin typeface="+mn-lt"/>
                <a:cs typeface="Univers Condensed Light" panose="020B0306020202040204" pitchFamily="34" charset="0"/>
              </a:defRPr>
            </a:lvl3pPr>
            <a:lvl4pPr marL="1657350" indent="-285750">
              <a:buClr>
                <a:schemeClr val="accent1"/>
              </a:buClr>
              <a:buSzPct val="100000"/>
              <a:buFont typeface="Wingdings" pitchFamily="2" charset="2"/>
              <a:buChar char="q"/>
              <a:defRPr sz="1400" b="0" i="0">
                <a:solidFill>
                  <a:schemeClr val="bg1"/>
                </a:solidFill>
                <a:latin typeface="+mn-lt"/>
                <a:cs typeface="Univers Condensed Light" panose="020B0306020202040204" pitchFamily="34" charset="0"/>
              </a:defRPr>
            </a:lvl4pPr>
            <a:lvl5pPr marL="2000250" indent="-171450">
              <a:buClr>
                <a:schemeClr val="accent1"/>
              </a:buClr>
              <a:buFont typeface="Wingdings" pitchFamily="2" charset="2"/>
              <a:buChar char="v"/>
              <a:defRPr sz="1200" b="0" i="0">
                <a:solidFill>
                  <a:schemeClr val="bg1"/>
                </a:solidFill>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785647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Image Layout 7">
    <p:bg>
      <p:bgPr>
        <a:gradFill>
          <a:gsLst>
            <a:gs pos="68000">
              <a:srgbClr val="DBFAF5"/>
            </a:gs>
            <a:gs pos="43000">
              <a:schemeClr val="bg1"/>
            </a:gs>
            <a:gs pos="100000">
              <a:srgbClr val="84EEDE"/>
            </a:gs>
          </a:gsLst>
          <a:lin ang="0" scaled="0"/>
        </a:gra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D5A63AE3-13CB-F844-91BD-2D3E72DA2984}"/>
              </a:ext>
            </a:extLst>
          </p:cNvPr>
          <p:cNvSpPr>
            <a:spLocks noGrp="1"/>
          </p:cNvSpPr>
          <p:nvPr>
            <p:ph type="pic" sz="quarter" idx="14"/>
          </p:nvPr>
        </p:nvSpPr>
        <p:spPr>
          <a:xfrm>
            <a:off x="0" y="1157288"/>
            <a:ext cx="12192000" cy="5408612"/>
          </a:xfrm>
          <a:prstGeom prst="rect">
            <a:avLst/>
          </a:prstGeom>
          <a:blipFill>
            <a:blip r:embed="rId2">
              <a:alphaModFix/>
            </a:blip>
            <a:srcRect/>
            <a:stretch>
              <a:fillRect t="-24998" b="-24998"/>
            </a:stretch>
          </a:blipFill>
        </p:spPr>
        <p:txBody>
          <a:bodyPr/>
          <a:lstStyle>
            <a:lvl1pPr>
              <a:defRPr b="0" i="0">
                <a:latin typeface="Univers Condensed Light" panose="020B0306020202040204" pitchFamily="34" charset="0"/>
              </a:defRPr>
            </a:lvl1pPr>
          </a:lstStyle>
          <a:p>
            <a:endParaRPr lang="en-US"/>
          </a:p>
        </p:txBody>
      </p:sp>
      <p:sp>
        <p:nvSpPr>
          <p:cNvPr id="2" name="Title 1">
            <a:extLst>
              <a:ext uri="{FF2B5EF4-FFF2-40B4-BE49-F238E27FC236}">
                <a16:creationId xmlns:a16="http://schemas.microsoft.com/office/drawing/2014/main" id="{8FBE36D3-E299-FB4B-BCFF-3C044C82224A}"/>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4B5F2505-2B04-964C-A77C-7D00BB01BD44}"/>
              </a:ext>
            </a:extLst>
          </p:cNvPr>
          <p:cNvSpPr>
            <a:spLocks noGrp="1"/>
          </p:cNvSpPr>
          <p:nvPr>
            <p:ph type="sldNum" sz="quarter" idx="11"/>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C482A8A5-4C99-8D40-BCDB-D43B09B3389C}"/>
              </a:ext>
            </a:extLst>
          </p:cNvPr>
          <p:cNvSpPr>
            <a:spLocks noGrp="1"/>
          </p:cNvSpPr>
          <p:nvPr>
            <p:ph type="ftr" sz="quarter" idx="12"/>
          </p:nvPr>
        </p:nvSpPr>
        <p:spPr/>
        <p:txBody>
          <a:bodyPr/>
          <a:lstStyle/>
          <a:p>
            <a:r>
              <a:rPr lang="en-US"/>
              <a:t>CONFIDENTIAL</a:t>
            </a:r>
          </a:p>
        </p:txBody>
      </p:sp>
      <p:sp>
        <p:nvSpPr>
          <p:cNvPr id="14" name="Content Placeholder 2">
            <a:extLst>
              <a:ext uri="{FF2B5EF4-FFF2-40B4-BE49-F238E27FC236}">
                <a16:creationId xmlns:a16="http://schemas.microsoft.com/office/drawing/2014/main" id="{CCD5F05D-67F0-6145-B7CB-F7D696C91207}"/>
              </a:ext>
            </a:extLst>
          </p:cNvPr>
          <p:cNvSpPr>
            <a:spLocks noGrp="1"/>
          </p:cNvSpPr>
          <p:nvPr>
            <p:ph sz="half" idx="13"/>
          </p:nvPr>
        </p:nvSpPr>
        <p:spPr>
          <a:xfrm>
            <a:off x="-1" y="1149935"/>
            <a:ext cx="8929689" cy="5415816"/>
          </a:xfrm>
          <a:prstGeom prst="roundRect">
            <a:avLst>
              <a:gd name="adj" fmla="val 0"/>
            </a:avLst>
          </a:prstGeom>
          <a:gradFill>
            <a:gsLst>
              <a:gs pos="54000">
                <a:schemeClr val="bg1">
                  <a:alpha val="80000"/>
                </a:schemeClr>
              </a:gs>
              <a:gs pos="100000">
                <a:schemeClr val="bg1">
                  <a:alpha val="0"/>
                </a:schemeClr>
              </a:gs>
            </a:gsLst>
            <a:lin ang="0" scaled="0"/>
          </a:gradFill>
          <a:ln w="34925">
            <a:noFill/>
          </a:ln>
        </p:spPr>
        <p:txBody>
          <a:bodyPr lIns="540000" tIns="251999" rIns="251999" bIns="251999"/>
          <a:lstStyle>
            <a:lvl1pPr marL="342900" indent="-342900">
              <a:buClr>
                <a:schemeClr val="tx2"/>
              </a:buClr>
              <a:buFont typeface="Arial" panose="020B0604020202020204" pitchFamily="34" charset="0"/>
              <a:buChar char="•"/>
              <a:defRPr sz="2000" b="0" i="0">
                <a:solidFill>
                  <a:schemeClr val="tx1"/>
                </a:solidFill>
                <a:latin typeface="+mn-lt"/>
                <a:cs typeface="Univers Condensed Light" panose="020B0306020202040204" pitchFamily="34" charset="0"/>
              </a:defRPr>
            </a:lvl1pPr>
            <a:lvl2pPr marL="742950" indent="-285750">
              <a:buClr>
                <a:schemeClr val="tx2"/>
              </a:buClr>
              <a:buFont typeface="Courier New" panose="02070309020205020404" pitchFamily="49" charset="0"/>
              <a:buChar char="o"/>
              <a:defRPr sz="1800" b="0" i="0">
                <a:solidFill>
                  <a:schemeClr val="tx1"/>
                </a:solidFill>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solidFill>
                  <a:schemeClr val="tx1"/>
                </a:solidFill>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solidFill>
                  <a:schemeClr val="tx1"/>
                </a:solidFill>
                <a:latin typeface="+mn-lt"/>
                <a:cs typeface="Univers Condensed Light" panose="020B0306020202040204" pitchFamily="34" charset="0"/>
              </a:defRPr>
            </a:lvl4pPr>
            <a:lvl5pPr marL="2000250" indent="-171450">
              <a:buClr>
                <a:schemeClr val="tx2"/>
              </a:buClr>
              <a:buFont typeface="Wingdings" pitchFamily="2" charset="2"/>
              <a:buChar char="v"/>
              <a:defRPr sz="1200" b="0" i="0">
                <a:solidFill>
                  <a:schemeClr val="tx1"/>
                </a:solidFill>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74474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8D0E1-31EE-1A4E-8F2D-7C93E3ECB00E}"/>
              </a:ext>
            </a:extLst>
          </p:cNvPr>
          <p:cNvPicPr>
            <a:picLocks noChangeAspect="1"/>
          </p:cNvPicPr>
          <p:nvPr userDrawn="1"/>
        </p:nvPicPr>
        <p:blipFill>
          <a:blip r:embed="rId2"/>
          <a:stretch>
            <a:fillRect/>
          </a:stretch>
        </p:blipFill>
        <p:spPr>
          <a:xfrm>
            <a:off x="0" y="0"/>
            <a:ext cx="12192232" cy="6858000"/>
          </a:xfrm>
          <a:prstGeom prst="rect">
            <a:avLst/>
          </a:prstGeom>
        </p:spPr>
      </p:pic>
      <p:pic>
        <p:nvPicPr>
          <p:cNvPr id="5" name="Graphic 4">
            <a:extLst>
              <a:ext uri="{FF2B5EF4-FFF2-40B4-BE49-F238E27FC236}">
                <a16:creationId xmlns:a16="http://schemas.microsoft.com/office/drawing/2014/main" id="{58841F20-E0C5-4E26-AE62-56529CA19B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6" name="Text Placeholder 36">
            <a:extLst>
              <a:ext uri="{FF2B5EF4-FFF2-40B4-BE49-F238E27FC236}">
                <a16:creationId xmlns:a16="http://schemas.microsoft.com/office/drawing/2014/main" id="{5BB9B0B6-C511-4A7A-8EE6-5D7640635A53}"/>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sp>
        <p:nvSpPr>
          <p:cNvPr id="7" name="Text Placeholder 6">
            <a:extLst>
              <a:ext uri="{FF2B5EF4-FFF2-40B4-BE49-F238E27FC236}">
                <a16:creationId xmlns:a16="http://schemas.microsoft.com/office/drawing/2014/main" id="{82E390E0-F5C9-4FEC-BD1E-34EFEE1362F2}"/>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Click to add title</a:t>
            </a:r>
          </a:p>
        </p:txBody>
      </p:sp>
    </p:spTree>
    <p:extLst>
      <p:ext uri="{BB962C8B-B14F-4D97-AF65-F5344CB8AC3E}">
        <p14:creationId xmlns:p14="http://schemas.microsoft.com/office/powerpoint/2010/main" val="35617487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reaker 1 with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7B2371-49E4-9F47-8F08-E8F510763F3D}"/>
              </a:ext>
            </a:extLst>
          </p:cNvPr>
          <p:cNvPicPr>
            <a:picLocks noChangeAspect="1"/>
          </p:cNvPicPr>
          <p:nvPr userDrawn="1"/>
        </p:nvPicPr>
        <p:blipFill>
          <a:blip r:embed="rId2"/>
          <a:stretch>
            <a:fillRect/>
          </a:stretch>
        </p:blipFill>
        <p:spPr>
          <a:xfrm>
            <a:off x="0" y="0"/>
            <a:ext cx="12192232" cy="6858000"/>
          </a:xfrm>
          <a:prstGeom prst="rect">
            <a:avLst/>
          </a:prstGeom>
        </p:spPr>
      </p:pic>
      <p:pic>
        <p:nvPicPr>
          <p:cNvPr id="7" name="Graphic 6">
            <a:extLst>
              <a:ext uri="{FF2B5EF4-FFF2-40B4-BE49-F238E27FC236}">
                <a16:creationId xmlns:a16="http://schemas.microsoft.com/office/drawing/2014/main" id="{FBA6FF60-F0B5-EF41-8F61-7F7388FC0D2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22" name="Text Placeholder 36">
            <a:extLst>
              <a:ext uri="{FF2B5EF4-FFF2-40B4-BE49-F238E27FC236}">
                <a16:creationId xmlns:a16="http://schemas.microsoft.com/office/drawing/2014/main" id="{E69E6E09-34D7-4C4D-AE1A-2B52069CE705}"/>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sp>
        <p:nvSpPr>
          <p:cNvPr id="23" name="Text Placeholder 6">
            <a:extLst>
              <a:ext uri="{FF2B5EF4-FFF2-40B4-BE49-F238E27FC236}">
                <a16:creationId xmlns:a16="http://schemas.microsoft.com/office/drawing/2014/main" id="{9C8012CE-B14A-48AF-9BB0-2645651F2391}"/>
              </a:ext>
            </a:extLst>
          </p:cNvPr>
          <p:cNvSpPr>
            <a:spLocks noGrp="1"/>
          </p:cNvSpPr>
          <p:nvPr>
            <p:ph type="body" sz="quarter" idx="11" hasCustomPrompt="1"/>
          </p:nvPr>
        </p:nvSpPr>
        <p:spPr>
          <a:xfrm>
            <a:off x="7004065" y="3707691"/>
            <a:ext cx="457833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Click to add title</a:t>
            </a:r>
          </a:p>
        </p:txBody>
      </p:sp>
      <p:sp>
        <p:nvSpPr>
          <p:cNvPr id="10" name="Picture Placeholder 9">
            <a:extLst>
              <a:ext uri="{FF2B5EF4-FFF2-40B4-BE49-F238E27FC236}">
                <a16:creationId xmlns:a16="http://schemas.microsoft.com/office/drawing/2014/main" id="{EA826554-1935-407A-B954-A94B6979D38D}"/>
              </a:ext>
            </a:extLst>
          </p:cNvPr>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p>
        </p:txBody>
      </p:sp>
    </p:spTree>
    <p:extLst>
      <p:ext uri="{BB962C8B-B14F-4D97-AF65-F5344CB8AC3E}">
        <p14:creationId xmlns:p14="http://schemas.microsoft.com/office/powerpoint/2010/main" val="27322326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reak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930A56-C03F-D145-AB3A-84443A3BA590}"/>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7" name="Graphic 6">
            <a:extLst>
              <a:ext uri="{FF2B5EF4-FFF2-40B4-BE49-F238E27FC236}">
                <a16:creationId xmlns:a16="http://schemas.microsoft.com/office/drawing/2014/main" id="{E9C00A87-B378-2449-BFAA-F7516B2098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8" name="Text Placeholder 36">
            <a:extLst>
              <a:ext uri="{FF2B5EF4-FFF2-40B4-BE49-F238E27FC236}">
                <a16:creationId xmlns:a16="http://schemas.microsoft.com/office/drawing/2014/main" id="{729D9D16-3A21-4FD0-994E-92383F2258D1}"/>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sp>
        <p:nvSpPr>
          <p:cNvPr id="9" name="Text Placeholder 6">
            <a:extLst>
              <a:ext uri="{FF2B5EF4-FFF2-40B4-BE49-F238E27FC236}">
                <a16:creationId xmlns:a16="http://schemas.microsoft.com/office/drawing/2014/main" id="{E4CA7905-08E3-491E-8DE6-4FA13B293522}"/>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Click to add title</a:t>
            </a:r>
          </a:p>
        </p:txBody>
      </p:sp>
    </p:spTree>
    <p:extLst>
      <p:ext uri="{BB962C8B-B14F-4D97-AF65-F5344CB8AC3E}">
        <p14:creationId xmlns:p14="http://schemas.microsoft.com/office/powerpoint/2010/main" val="6192995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reaker 2 with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F9A25C-3A29-3C4B-A3F3-0ECA9EE835AC}"/>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8" name="Graphic 7">
            <a:extLst>
              <a:ext uri="{FF2B5EF4-FFF2-40B4-BE49-F238E27FC236}">
                <a16:creationId xmlns:a16="http://schemas.microsoft.com/office/drawing/2014/main" id="{692456E2-C3AD-CF4A-8545-5A108C8DB8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78FF09C7-8FBC-49ED-BBB1-61C779D455F5}"/>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sp>
        <p:nvSpPr>
          <p:cNvPr id="15" name="Text Placeholder 6">
            <a:extLst>
              <a:ext uri="{FF2B5EF4-FFF2-40B4-BE49-F238E27FC236}">
                <a16:creationId xmlns:a16="http://schemas.microsoft.com/office/drawing/2014/main" id="{885F5FED-7E1A-4E7F-900D-90BA9CFB9F5F}"/>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Click to add title</a:t>
            </a:r>
          </a:p>
        </p:txBody>
      </p:sp>
      <p:sp>
        <p:nvSpPr>
          <p:cNvPr id="10" name="Picture Placeholder 9">
            <a:extLst>
              <a:ext uri="{FF2B5EF4-FFF2-40B4-BE49-F238E27FC236}">
                <a16:creationId xmlns:a16="http://schemas.microsoft.com/office/drawing/2014/main" id="{1D511509-41EE-4549-B6D4-BBFA6E0F9D8B}"/>
              </a:ext>
            </a:extLst>
          </p:cNvPr>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p>
        </p:txBody>
      </p:sp>
    </p:spTree>
    <p:extLst>
      <p:ext uri="{BB962C8B-B14F-4D97-AF65-F5344CB8AC3E}">
        <p14:creationId xmlns:p14="http://schemas.microsoft.com/office/powerpoint/2010/main" val="693781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5326DF-EA87-7344-AB34-AE6F028359C4}"/>
              </a:ext>
            </a:extLst>
          </p:cNvPr>
          <p:cNvGrpSpPr/>
          <p:nvPr userDrawn="1"/>
        </p:nvGrpSpPr>
        <p:grpSpPr>
          <a:xfrm>
            <a:off x="0" y="5011533"/>
            <a:ext cx="12192000" cy="1659261"/>
            <a:chOff x="0" y="5011533"/>
            <a:chExt cx="12192000" cy="1659261"/>
          </a:xfrm>
        </p:grpSpPr>
        <p:pic>
          <p:nvPicPr>
            <p:cNvPr id="17" name="Picture 16">
              <a:extLst>
                <a:ext uri="{FF2B5EF4-FFF2-40B4-BE49-F238E27FC236}">
                  <a16:creationId xmlns:a16="http://schemas.microsoft.com/office/drawing/2014/main" id="{1D9C472B-D6D4-0A44-9A1F-AEA9D5E17F6E}"/>
                </a:ext>
              </a:extLst>
            </p:cNvPr>
            <p:cNvPicPr>
              <a:picLocks noChangeAspect="1"/>
            </p:cNvPicPr>
            <p:nvPr userDrawn="1"/>
          </p:nvPicPr>
          <p:blipFill>
            <a:blip r:embed="rId2"/>
            <a:srcRect/>
            <a:stretch/>
          </p:blipFill>
          <p:spPr>
            <a:xfrm>
              <a:off x="6777970" y="5011533"/>
              <a:ext cx="4711740" cy="1594632"/>
            </a:xfrm>
            <a:prstGeom prst="rect">
              <a:avLst/>
            </a:prstGeom>
          </p:spPr>
        </p:pic>
        <p:sp>
          <p:nvSpPr>
            <p:cNvPr id="18" name="TextBox 17">
              <a:extLst>
                <a:ext uri="{FF2B5EF4-FFF2-40B4-BE49-F238E27FC236}">
                  <a16:creationId xmlns:a16="http://schemas.microsoft.com/office/drawing/2014/main" id="{93605397-8FDC-1741-A125-C3DE072510F3}"/>
                </a:ext>
              </a:extLst>
            </p:cNvPr>
            <p:cNvSpPr txBox="1"/>
            <p:nvPr userDrawn="1"/>
          </p:nvSpPr>
          <p:spPr>
            <a:xfrm>
              <a:off x="8653693" y="6301462"/>
              <a:ext cx="3034819" cy="369332"/>
            </a:xfrm>
            <a:prstGeom prst="rect">
              <a:avLst/>
            </a:prstGeom>
            <a:noFill/>
          </p:spPr>
          <p:txBody>
            <a:bodyPr wrap="square" rtlCol="0">
              <a:spAutoFit/>
            </a:bodyPr>
            <a:lstStyle/>
            <a:p>
              <a:pPr algn="ctr"/>
              <a:r>
                <a:rPr lang="en-US" sz="1800" b="0" i="0">
                  <a:latin typeface="Univers Condensed Light" panose="020B0306020202040204" pitchFamily="34" charset="0"/>
                  <a:cs typeface="Univers Condensed" panose="020F0502020204030204" pitchFamily="34" charset="0"/>
                </a:rPr>
                <a:t>Inspiring a zero carbon future</a:t>
              </a:r>
            </a:p>
          </p:txBody>
        </p:sp>
        <p:cxnSp>
          <p:nvCxnSpPr>
            <p:cNvPr id="10" name="Straight Connector 9">
              <a:extLst>
                <a:ext uri="{FF2B5EF4-FFF2-40B4-BE49-F238E27FC236}">
                  <a16:creationId xmlns:a16="http://schemas.microsoft.com/office/drawing/2014/main" id="{389B14C0-3149-4B43-95D6-D3BA5A072FE3}"/>
                </a:ext>
              </a:extLst>
            </p:cNvPr>
            <p:cNvCxnSpPr>
              <a:cxnSpLocks/>
            </p:cNvCxnSpPr>
            <p:nvPr userDrawn="1"/>
          </p:nvCxnSpPr>
          <p:spPr>
            <a:xfrm flipH="1">
              <a:off x="0" y="6213438"/>
              <a:ext cx="121920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1BE32011-A3AD-8A4B-8D1F-A74A5629680A}"/>
              </a:ext>
            </a:extLst>
          </p:cNvPr>
          <p:cNvSpPr>
            <a:spLocks noGrp="1"/>
          </p:cNvSpPr>
          <p:nvPr>
            <p:ph type="body" idx="1"/>
          </p:nvPr>
        </p:nvSpPr>
        <p:spPr>
          <a:xfrm>
            <a:off x="520514" y="3089490"/>
            <a:ext cx="11160001" cy="1080000"/>
          </a:xfrm>
          <a:prstGeom prst="rect">
            <a:avLst/>
          </a:prstGeom>
        </p:spPr>
        <p:txBody>
          <a:bodyPr/>
          <a:lstStyle>
            <a:lvl1pPr marL="0" indent="0">
              <a:buNone/>
              <a:defRPr sz="2400" b="0" i="0">
                <a:solidFill>
                  <a:schemeClr val="tx1"/>
                </a:solidFill>
                <a:latin typeface="+mn-lt"/>
                <a:cs typeface="Univers Condensed Light" panose="020B0306020202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4" name="Title 13">
            <a:extLst>
              <a:ext uri="{FF2B5EF4-FFF2-40B4-BE49-F238E27FC236}">
                <a16:creationId xmlns:a16="http://schemas.microsoft.com/office/drawing/2014/main" id="{975FE90E-57FE-6D42-A02C-9B262D949F40}"/>
              </a:ext>
            </a:extLst>
          </p:cNvPr>
          <p:cNvSpPr>
            <a:spLocks noGrp="1"/>
          </p:cNvSpPr>
          <p:nvPr>
            <p:ph type="title"/>
          </p:nvPr>
        </p:nvSpPr>
        <p:spPr>
          <a:xfrm>
            <a:off x="515998" y="1889534"/>
            <a:ext cx="11160001" cy="1080000"/>
          </a:xfrm>
        </p:spPr>
        <p:txBody>
          <a:bodyPr anchor="b"/>
          <a:lstStyle>
            <a:lvl1pPr>
              <a:defRPr>
                <a:latin typeface="+mj-lt"/>
              </a:defRPr>
            </a:lvl1pPr>
          </a:lstStyle>
          <a:p>
            <a:r>
              <a:rPr lang="en-GB"/>
              <a:t>Click to edit Master title style</a:t>
            </a:r>
            <a:endParaRPr lang="en-US"/>
          </a:p>
        </p:txBody>
      </p:sp>
      <p:pic>
        <p:nvPicPr>
          <p:cNvPr id="15" name="Picture 14">
            <a:extLst>
              <a:ext uri="{FF2B5EF4-FFF2-40B4-BE49-F238E27FC236}">
                <a16:creationId xmlns:a16="http://schemas.microsoft.com/office/drawing/2014/main" id="{2C75AD1F-BD4A-CD45-8A89-B082F4C198EA}"/>
              </a:ext>
            </a:extLst>
          </p:cNvPr>
          <p:cNvPicPr>
            <a:picLocks noChangeAspect="1"/>
          </p:cNvPicPr>
          <p:nvPr userDrawn="1"/>
        </p:nvPicPr>
        <p:blipFill>
          <a:blip r:embed="rId3"/>
          <a:stretch>
            <a:fillRect/>
          </a:stretch>
        </p:blipFill>
        <p:spPr>
          <a:xfrm>
            <a:off x="10503632" y="299573"/>
            <a:ext cx="1172368" cy="540000"/>
          </a:xfrm>
          <a:prstGeom prst="rect">
            <a:avLst/>
          </a:prstGeom>
        </p:spPr>
      </p:pic>
      <p:sp>
        <p:nvSpPr>
          <p:cNvPr id="2" name="Footer Placeholder 1">
            <a:extLst>
              <a:ext uri="{FF2B5EF4-FFF2-40B4-BE49-F238E27FC236}">
                <a16:creationId xmlns:a16="http://schemas.microsoft.com/office/drawing/2014/main" id="{73BC03B3-67D0-DA43-BA0D-C2F1DB94D5DD}"/>
              </a:ext>
            </a:extLst>
          </p:cNvPr>
          <p:cNvSpPr>
            <a:spLocks noGrp="1"/>
          </p:cNvSpPr>
          <p:nvPr>
            <p:ph type="ftr" sz="quarter" idx="10"/>
          </p:nvPr>
        </p:nvSpPr>
        <p:spPr/>
        <p:txBody>
          <a:bodyPr/>
          <a:lstStyle/>
          <a:p>
            <a:r>
              <a:rPr lang="en-US"/>
              <a:t>CONFIDENTIAL</a:t>
            </a:r>
          </a:p>
        </p:txBody>
      </p:sp>
      <p:sp>
        <p:nvSpPr>
          <p:cNvPr id="5" name="Slide Number Placeholder 4">
            <a:extLst>
              <a:ext uri="{FF2B5EF4-FFF2-40B4-BE49-F238E27FC236}">
                <a16:creationId xmlns:a16="http://schemas.microsoft.com/office/drawing/2014/main" id="{B7A09792-95BB-BA42-8BD9-49881E921E28}"/>
              </a:ext>
            </a:extLst>
          </p:cNvPr>
          <p:cNvSpPr>
            <a:spLocks noGrp="1"/>
          </p:cNvSpPr>
          <p:nvPr>
            <p:ph type="sldNum" sz="quarter" idx="11"/>
          </p:nvPr>
        </p:nvSpPr>
        <p:spPr/>
        <p:txBody>
          <a:bodyPr/>
          <a:lstStyle/>
          <a:p>
            <a:fld id="{92E137E8-26C2-F84A-AE98-39C9BF092A5F}" type="slidenum">
              <a:rPr lang="en-US" smtClean="0"/>
              <a:pPr/>
              <a:t>‹#›</a:t>
            </a:fld>
            <a:endParaRPr lang="en-US"/>
          </a:p>
        </p:txBody>
      </p:sp>
    </p:spTree>
    <p:extLst>
      <p:ext uri="{BB962C8B-B14F-4D97-AF65-F5344CB8AC3E}">
        <p14:creationId xmlns:p14="http://schemas.microsoft.com/office/powerpoint/2010/main" val="3201667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reak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93905A-D74D-FC47-8EA0-5421BD0497CA}"/>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7" name="Graphic 6">
            <a:extLst>
              <a:ext uri="{FF2B5EF4-FFF2-40B4-BE49-F238E27FC236}">
                <a16:creationId xmlns:a16="http://schemas.microsoft.com/office/drawing/2014/main" id="{81D6A819-65B1-B548-B13A-86D19D5707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8" name="Text Placeholder 36">
            <a:extLst>
              <a:ext uri="{FF2B5EF4-FFF2-40B4-BE49-F238E27FC236}">
                <a16:creationId xmlns:a16="http://schemas.microsoft.com/office/drawing/2014/main" id="{86805D56-43A8-44F9-A139-BA00FCCAD9E6}"/>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sp>
        <p:nvSpPr>
          <p:cNvPr id="9" name="Text Placeholder 6">
            <a:extLst>
              <a:ext uri="{FF2B5EF4-FFF2-40B4-BE49-F238E27FC236}">
                <a16:creationId xmlns:a16="http://schemas.microsoft.com/office/drawing/2014/main" id="{C9004A93-4C6F-4354-9D71-F8FF295DEC3D}"/>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Click to add title</a:t>
            </a:r>
          </a:p>
        </p:txBody>
      </p:sp>
    </p:spTree>
    <p:extLst>
      <p:ext uri="{BB962C8B-B14F-4D97-AF65-F5344CB8AC3E}">
        <p14:creationId xmlns:p14="http://schemas.microsoft.com/office/powerpoint/2010/main" val="3148945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reaker 3 with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FC87FB-1F39-8246-B9BA-8B1EF10B66D1}"/>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Click to add title</a:t>
            </a:r>
          </a:p>
        </p:txBody>
      </p:sp>
      <p:sp>
        <p:nvSpPr>
          <p:cNvPr id="10" name="Picture Placeholder 9">
            <a:extLst>
              <a:ext uri="{FF2B5EF4-FFF2-40B4-BE49-F238E27FC236}">
                <a16:creationId xmlns:a16="http://schemas.microsoft.com/office/drawing/2014/main" id="{4E9DEC3C-40BB-4059-8F22-1EB0FD919EA2}"/>
              </a:ext>
            </a:extLst>
          </p:cNvPr>
          <p:cNvSpPr>
            <a:spLocks noGrp="1"/>
          </p:cNvSpPr>
          <p:nvPr>
            <p:ph type="pic" sz="quarter" idx="14"/>
          </p:nvPr>
        </p:nvSpPr>
        <p:spPr>
          <a:xfrm>
            <a:off x="0" y="-7481"/>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p>
        </p:txBody>
      </p:sp>
    </p:spTree>
    <p:extLst>
      <p:ext uri="{BB962C8B-B14F-4D97-AF65-F5344CB8AC3E}">
        <p14:creationId xmlns:p14="http://schemas.microsoft.com/office/powerpoint/2010/main" val="12182951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ndard Breaker 1">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Click to add title</a:t>
            </a:r>
          </a:p>
        </p:txBody>
      </p:sp>
      <p:pic>
        <p:nvPicPr>
          <p:cNvPr id="9" name="Picture 8">
            <a:extLst>
              <a:ext uri="{FF2B5EF4-FFF2-40B4-BE49-F238E27FC236}">
                <a16:creationId xmlns:a16="http://schemas.microsoft.com/office/drawing/2014/main" id="{9B51F982-17CF-4D0B-877A-176262161D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0" name="Freeform 5">
            <a:extLst>
              <a:ext uri="{FF2B5EF4-FFF2-40B4-BE49-F238E27FC236}">
                <a16:creationId xmlns:a16="http://schemas.microsoft.com/office/drawing/2014/main" id="{0032549A-8B0C-434F-BC49-C88E3B4BE5DB}"/>
              </a:ext>
            </a:extLst>
          </p:cNvPr>
          <p:cNvSpPr/>
          <p:nvPr userDrawn="1"/>
        </p:nvSpPr>
        <p:spPr>
          <a:xfrm>
            <a:off x="0" y="-74428"/>
            <a:ext cx="4512734" cy="6932427"/>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chemeClr val="accent1"/>
              </a:gs>
              <a:gs pos="99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38270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ndard Breaker 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Click to add title</a:t>
            </a:r>
          </a:p>
        </p:txBody>
      </p:sp>
      <p:pic>
        <p:nvPicPr>
          <p:cNvPr id="9" name="Picture 8">
            <a:extLst>
              <a:ext uri="{FF2B5EF4-FFF2-40B4-BE49-F238E27FC236}">
                <a16:creationId xmlns:a16="http://schemas.microsoft.com/office/drawing/2014/main" id="{9B51F982-17CF-4D0B-877A-176262161D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7" name="Freeform 5">
            <a:extLst>
              <a:ext uri="{FF2B5EF4-FFF2-40B4-BE49-F238E27FC236}">
                <a16:creationId xmlns:a16="http://schemas.microsoft.com/office/drawing/2014/main" id="{98BB2F5B-297B-429E-BB30-056626391C25}"/>
              </a:ext>
            </a:extLst>
          </p:cNvPr>
          <p:cNvSpPr/>
          <p:nvPr userDrawn="1"/>
        </p:nvSpPr>
        <p:spPr>
          <a:xfrm>
            <a:off x="0" y="-74427"/>
            <a:ext cx="4512734" cy="6932427"/>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rgbClr val="A5CF67"/>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5232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8867774"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pic>
        <p:nvPicPr>
          <p:cNvPr id="11" name="Picture 10">
            <a:extLst>
              <a:ext uri="{FF2B5EF4-FFF2-40B4-BE49-F238E27FC236}">
                <a16:creationId xmlns:a16="http://schemas.microsoft.com/office/drawing/2014/main" id="{C37E1C0B-25CE-49AB-9945-14AC3E602816}"/>
              </a:ext>
            </a:extLst>
          </p:cNvPr>
          <p:cNvPicPr>
            <a:picLocks noChangeAspect="1"/>
          </p:cNvPicPr>
          <p:nvPr userDrawn="1"/>
        </p:nvPicPr>
        <p:blipFill rotWithShape="1">
          <a:blip r:embed="rId3"/>
          <a:srcRect l="72237" b="37123"/>
          <a:stretch/>
        </p:blipFill>
        <p:spPr>
          <a:xfrm>
            <a:off x="8807116" y="0"/>
            <a:ext cx="3384884" cy="4312118"/>
          </a:xfrm>
          <a:prstGeom prst="rect">
            <a:avLst/>
          </a:prstGeom>
        </p:spPr>
      </p:pic>
      <p:pic>
        <p:nvPicPr>
          <p:cNvPr id="12" name="Picture 11">
            <a:extLst>
              <a:ext uri="{FF2B5EF4-FFF2-40B4-BE49-F238E27FC236}">
                <a16:creationId xmlns:a16="http://schemas.microsoft.com/office/drawing/2014/main" id="{37DE9540-572B-49EB-BBE1-8F5ABA880A93}"/>
              </a:ext>
            </a:extLst>
          </p:cNvPr>
          <p:cNvPicPr>
            <a:picLocks noChangeAspect="1"/>
          </p:cNvPicPr>
          <p:nvPr userDrawn="1"/>
        </p:nvPicPr>
        <p:blipFill>
          <a:blip r:embed="rId4"/>
          <a:stretch>
            <a:fillRect/>
          </a:stretch>
        </p:blipFill>
        <p:spPr>
          <a:xfrm>
            <a:off x="0" y="6781800"/>
            <a:ext cx="12192000" cy="76200"/>
          </a:xfrm>
          <a:prstGeom prst="rect">
            <a:avLst/>
          </a:prstGeom>
        </p:spPr>
      </p:pic>
      <p:sp>
        <p:nvSpPr>
          <p:cNvPr id="15" name="Content Placeholder 2">
            <a:extLst>
              <a:ext uri="{FF2B5EF4-FFF2-40B4-BE49-F238E27FC236}">
                <a16:creationId xmlns:a16="http://schemas.microsoft.com/office/drawing/2014/main" id="{C216CBA1-BEA5-4928-B940-38E632C00C6F}"/>
              </a:ext>
            </a:extLst>
          </p:cNvPr>
          <p:cNvSpPr>
            <a:spLocks noGrp="1"/>
          </p:cNvSpPr>
          <p:nvPr>
            <p:ph sz="quarter" idx="21" hasCustomPrompt="1"/>
          </p:nvPr>
        </p:nvSpPr>
        <p:spPr>
          <a:xfrm>
            <a:off x="609599" y="1663200"/>
            <a:ext cx="8867775"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Footer Placeholder 3">
            <a:extLst>
              <a:ext uri="{FF2B5EF4-FFF2-40B4-BE49-F238E27FC236}">
                <a16:creationId xmlns:a16="http://schemas.microsoft.com/office/drawing/2014/main" id="{E601D6E0-8770-D643-8AD3-8F6F90D6675E}"/>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     hexagon.com</a:t>
            </a:r>
          </a:p>
        </p:txBody>
      </p:sp>
    </p:spTree>
    <p:extLst>
      <p:ext uri="{BB962C8B-B14F-4D97-AF65-F5344CB8AC3E}">
        <p14:creationId xmlns:p14="http://schemas.microsoft.com/office/powerpoint/2010/main" val="3441164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rgbClr val="000000"/>
                </a:solidFill>
                <a:latin typeface="Arial" panose="020B0604020202020204" pitchFamily="34" charset="0"/>
                <a:cs typeface="Arial" panose="020B0604020202020204" pitchFamily="34" charset="0"/>
              </a:defRPr>
            </a:lvl1pPr>
          </a:lstStyle>
          <a:p>
            <a:pPr lvl="0"/>
            <a:r>
              <a:rPr lang="en-GB" noProof="0"/>
              <a:t>Click to edit master title style</a:t>
            </a:r>
          </a:p>
        </p:txBody>
      </p:sp>
      <p:sp>
        <p:nvSpPr>
          <p:cNvPr id="15" name="Text Placeholder 14">
            <a:extLst>
              <a:ext uri="{FF2B5EF4-FFF2-40B4-BE49-F238E27FC236}">
                <a16:creationId xmlns:a16="http://schemas.microsoft.com/office/drawing/2014/main" id="{49210AAC-8FF8-46F0-A01F-0BD24111C393}"/>
              </a:ext>
            </a:extLst>
          </p:cNvPr>
          <p:cNvSpPr>
            <a:spLocks noGrp="1"/>
          </p:cNvSpPr>
          <p:nvPr>
            <p:ph type="body" sz="quarter" idx="10" hasCustomPrompt="1"/>
          </p:nvPr>
        </p:nvSpPr>
        <p:spPr>
          <a:xfrm>
            <a:off x="6096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1600" b="1" smtClean="0">
                <a:solidFill>
                  <a:srgbClr val="000000"/>
                </a:solidFill>
                <a:latin typeface="Arial" panose="020B0604020202020204" pitchFamily="34" charset="0"/>
                <a:cs typeface="Arial" panose="020B0604020202020204" pitchFamily="34" charset="0"/>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GB" noProof="0"/>
              <a:t>##</a:t>
            </a:r>
          </a:p>
        </p:txBody>
      </p:sp>
      <p:sp>
        <p:nvSpPr>
          <p:cNvPr id="17" name="Text Placeholder 14">
            <a:extLst>
              <a:ext uri="{FF2B5EF4-FFF2-40B4-BE49-F238E27FC236}">
                <a16:creationId xmlns:a16="http://schemas.microsoft.com/office/drawing/2014/main" id="{F49B1255-E616-42CA-9A44-9B8D3D3EFE76}"/>
              </a:ext>
            </a:extLst>
          </p:cNvPr>
          <p:cNvSpPr>
            <a:spLocks noGrp="1"/>
          </p:cNvSpPr>
          <p:nvPr>
            <p:ph type="body" sz="quarter" idx="11" hasCustomPrompt="1"/>
          </p:nvPr>
        </p:nvSpPr>
        <p:spPr>
          <a:xfrm>
            <a:off x="6096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18" name="Text Placeholder 14">
            <a:extLst>
              <a:ext uri="{FF2B5EF4-FFF2-40B4-BE49-F238E27FC236}">
                <a16:creationId xmlns:a16="http://schemas.microsoft.com/office/drawing/2014/main" id="{0236DF5E-02FB-4D0D-B154-96FBE01314E9}"/>
              </a:ext>
            </a:extLst>
          </p:cNvPr>
          <p:cNvSpPr>
            <a:spLocks noGrp="1"/>
          </p:cNvSpPr>
          <p:nvPr>
            <p:ph type="body" sz="quarter" idx="12" hasCustomPrompt="1"/>
          </p:nvPr>
        </p:nvSpPr>
        <p:spPr>
          <a:xfrm>
            <a:off x="6096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GB" noProof="0"/>
              <a:t>##</a:t>
            </a:r>
          </a:p>
        </p:txBody>
      </p:sp>
      <p:sp>
        <p:nvSpPr>
          <p:cNvPr id="19" name="Text Placeholder 14">
            <a:extLst>
              <a:ext uri="{FF2B5EF4-FFF2-40B4-BE49-F238E27FC236}">
                <a16:creationId xmlns:a16="http://schemas.microsoft.com/office/drawing/2014/main" id="{5E386D22-AEA2-4022-826F-AC213839AC3D}"/>
              </a:ext>
            </a:extLst>
          </p:cNvPr>
          <p:cNvSpPr>
            <a:spLocks noGrp="1"/>
          </p:cNvSpPr>
          <p:nvPr>
            <p:ph type="body" sz="quarter" idx="13" hasCustomPrompt="1"/>
          </p:nvPr>
        </p:nvSpPr>
        <p:spPr>
          <a:xfrm>
            <a:off x="6096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20" name="Text Placeholder 14">
            <a:extLst>
              <a:ext uri="{FF2B5EF4-FFF2-40B4-BE49-F238E27FC236}">
                <a16:creationId xmlns:a16="http://schemas.microsoft.com/office/drawing/2014/main" id="{85A245C2-2791-408B-AB20-FBD474E7059A}"/>
              </a:ext>
            </a:extLst>
          </p:cNvPr>
          <p:cNvSpPr>
            <a:spLocks noGrp="1"/>
          </p:cNvSpPr>
          <p:nvPr>
            <p:ph type="body" sz="quarter" idx="14" hasCustomPrompt="1"/>
          </p:nvPr>
        </p:nvSpPr>
        <p:spPr>
          <a:xfrm>
            <a:off x="6096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1" name="Text Placeholder 14">
            <a:extLst>
              <a:ext uri="{FF2B5EF4-FFF2-40B4-BE49-F238E27FC236}">
                <a16:creationId xmlns:a16="http://schemas.microsoft.com/office/drawing/2014/main" id="{60286D20-16B3-4C48-B086-37FAD17EAB81}"/>
              </a:ext>
            </a:extLst>
          </p:cNvPr>
          <p:cNvSpPr>
            <a:spLocks noGrp="1"/>
          </p:cNvSpPr>
          <p:nvPr>
            <p:ph type="body" sz="quarter" idx="15" hasCustomPrompt="1"/>
          </p:nvPr>
        </p:nvSpPr>
        <p:spPr>
          <a:xfrm>
            <a:off x="62484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US"/>
              <a:t>##</a:t>
            </a:r>
          </a:p>
        </p:txBody>
      </p:sp>
      <p:sp>
        <p:nvSpPr>
          <p:cNvPr id="22" name="Text Placeholder 14">
            <a:extLst>
              <a:ext uri="{FF2B5EF4-FFF2-40B4-BE49-F238E27FC236}">
                <a16:creationId xmlns:a16="http://schemas.microsoft.com/office/drawing/2014/main" id="{11965CC1-CBF3-4456-B704-4C8BEF2E971B}"/>
              </a:ext>
            </a:extLst>
          </p:cNvPr>
          <p:cNvSpPr>
            <a:spLocks noGrp="1"/>
          </p:cNvSpPr>
          <p:nvPr>
            <p:ph type="body" sz="quarter" idx="16" hasCustomPrompt="1"/>
          </p:nvPr>
        </p:nvSpPr>
        <p:spPr>
          <a:xfrm>
            <a:off x="62484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3" name="Text Placeholder 14">
            <a:extLst>
              <a:ext uri="{FF2B5EF4-FFF2-40B4-BE49-F238E27FC236}">
                <a16:creationId xmlns:a16="http://schemas.microsoft.com/office/drawing/2014/main" id="{8D1A46BB-CD37-4782-8D2C-2AF2ED290C5D}"/>
              </a:ext>
            </a:extLst>
          </p:cNvPr>
          <p:cNvSpPr>
            <a:spLocks noGrp="1"/>
          </p:cNvSpPr>
          <p:nvPr>
            <p:ph type="body" sz="quarter" idx="17" hasCustomPrompt="1"/>
          </p:nvPr>
        </p:nvSpPr>
        <p:spPr>
          <a:xfrm>
            <a:off x="62484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4" name="Text Placeholder 14">
            <a:extLst>
              <a:ext uri="{FF2B5EF4-FFF2-40B4-BE49-F238E27FC236}">
                <a16:creationId xmlns:a16="http://schemas.microsoft.com/office/drawing/2014/main" id="{53808691-F177-4AF9-A74A-E9C0154D68C9}"/>
              </a:ext>
            </a:extLst>
          </p:cNvPr>
          <p:cNvSpPr>
            <a:spLocks noGrp="1"/>
          </p:cNvSpPr>
          <p:nvPr>
            <p:ph type="body" sz="quarter" idx="18" hasCustomPrompt="1"/>
          </p:nvPr>
        </p:nvSpPr>
        <p:spPr>
          <a:xfrm>
            <a:off x="62484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GB" noProof="0"/>
              <a:t>##</a:t>
            </a:r>
          </a:p>
        </p:txBody>
      </p:sp>
      <p:sp>
        <p:nvSpPr>
          <p:cNvPr id="25" name="Text Placeholder 14">
            <a:extLst>
              <a:ext uri="{FF2B5EF4-FFF2-40B4-BE49-F238E27FC236}">
                <a16:creationId xmlns:a16="http://schemas.microsoft.com/office/drawing/2014/main" id="{D8B702E8-22A7-450D-B7D9-546DEE0B4D67}"/>
              </a:ext>
            </a:extLst>
          </p:cNvPr>
          <p:cNvSpPr>
            <a:spLocks noGrp="1"/>
          </p:cNvSpPr>
          <p:nvPr>
            <p:ph type="body" sz="quarter" idx="19" hasCustomPrompt="1"/>
          </p:nvPr>
        </p:nvSpPr>
        <p:spPr>
          <a:xfrm>
            <a:off x="62484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26" name="Text Placeholder 27">
            <a:extLst>
              <a:ext uri="{FF2B5EF4-FFF2-40B4-BE49-F238E27FC236}">
                <a16:creationId xmlns:a16="http://schemas.microsoft.com/office/drawing/2014/main" id="{D30610FB-2D5B-4047-90F6-6F14FC1525B9}"/>
              </a:ext>
            </a:extLst>
          </p:cNvPr>
          <p:cNvSpPr>
            <a:spLocks noGrp="1"/>
          </p:cNvSpPr>
          <p:nvPr>
            <p:ph type="body" sz="quarter" idx="20" hasCustomPrompt="1"/>
          </p:nvPr>
        </p:nvSpPr>
        <p:spPr>
          <a:xfrm>
            <a:off x="1400174"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27" name="Text Placeholder 27">
            <a:extLst>
              <a:ext uri="{FF2B5EF4-FFF2-40B4-BE49-F238E27FC236}">
                <a16:creationId xmlns:a16="http://schemas.microsoft.com/office/drawing/2014/main" id="{3AA40F9A-BFAC-4100-AEFA-B64A4C0E8C0D}"/>
              </a:ext>
            </a:extLst>
          </p:cNvPr>
          <p:cNvSpPr>
            <a:spLocks noGrp="1"/>
          </p:cNvSpPr>
          <p:nvPr>
            <p:ph type="body" sz="quarter" idx="21" hasCustomPrompt="1"/>
          </p:nvPr>
        </p:nvSpPr>
        <p:spPr>
          <a:xfrm>
            <a:off x="1400174" y="1912825"/>
            <a:ext cx="4543426" cy="193899"/>
          </a:xfrm>
          <a:prstGeom prst="rect">
            <a:avLst/>
          </a:prstGeom>
        </p:spPr>
        <p:txBody>
          <a:bodyPr lIns="0" tIns="0" rIns="0" bIns="0" anchor="t">
            <a:noAutofit/>
          </a:bodyPr>
          <a:lstStyle>
            <a:lvl1pPr marL="0" indent="0">
              <a:buNone/>
              <a:defRPr sz="1200" b="0" baseline="0">
                <a:solidFill>
                  <a:srgbClr val="000000"/>
                </a:solidFill>
                <a:latin typeface="Arial" panose="020B0604020202020204" pitchFamily="34" charset="0"/>
              </a:defRPr>
            </a:lvl1pPr>
          </a:lstStyle>
          <a:p>
            <a:pPr lvl="0"/>
            <a:r>
              <a:rPr lang="en-GB" noProof="0"/>
              <a:t>Subtitle</a:t>
            </a:r>
          </a:p>
        </p:txBody>
      </p:sp>
      <p:sp>
        <p:nvSpPr>
          <p:cNvPr id="28" name="Text Placeholder 27">
            <a:extLst>
              <a:ext uri="{FF2B5EF4-FFF2-40B4-BE49-F238E27FC236}">
                <a16:creationId xmlns:a16="http://schemas.microsoft.com/office/drawing/2014/main" id="{7F2224A7-03BE-4251-B0FB-BE7B3E9D3D9D}"/>
              </a:ext>
            </a:extLst>
          </p:cNvPr>
          <p:cNvSpPr>
            <a:spLocks noGrp="1"/>
          </p:cNvSpPr>
          <p:nvPr>
            <p:ph type="body" sz="quarter" idx="22" hasCustomPrompt="1"/>
          </p:nvPr>
        </p:nvSpPr>
        <p:spPr>
          <a:xfrm>
            <a:off x="1400174"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29" name="Text Placeholder 27">
            <a:extLst>
              <a:ext uri="{FF2B5EF4-FFF2-40B4-BE49-F238E27FC236}">
                <a16:creationId xmlns:a16="http://schemas.microsoft.com/office/drawing/2014/main" id="{92FEDE8A-0582-4ABC-B3D1-9BA3C1D54A1D}"/>
              </a:ext>
            </a:extLst>
          </p:cNvPr>
          <p:cNvSpPr>
            <a:spLocks noGrp="1"/>
          </p:cNvSpPr>
          <p:nvPr>
            <p:ph type="body" sz="quarter" idx="23" hasCustomPrompt="1"/>
          </p:nvPr>
        </p:nvSpPr>
        <p:spPr>
          <a:xfrm>
            <a:off x="1400174"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0" name="Text Placeholder 27">
            <a:extLst>
              <a:ext uri="{FF2B5EF4-FFF2-40B4-BE49-F238E27FC236}">
                <a16:creationId xmlns:a16="http://schemas.microsoft.com/office/drawing/2014/main" id="{B0678AC4-5964-4B76-A4B7-C2497933DE1F}"/>
              </a:ext>
            </a:extLst>
          </p:cNvPr>
          <p:cNvSpPr>
            <a:spLocks noGrp="1"/>
          </p:cNvSpPr>
          <p:nvPr>
            <p:ph type="body" sz="quarter" idx="24" hasCustomPrompt="1"/>
          </p:nvPr>
        </p:nvSpPr>
        <p:spPr>
          <a:xfrm>
            <a:off x="1400174"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1" name="Text Placeholder 27">
            <a:extLst>
              <a:ext uri="{FF2B5EF4-FFF2-40B4-BE49-F238E27FC236}">
                <a16:creationId xmlns:a16="http://schemas.microsoft.com/office/drawing/2014/main" id="{79497123-1128-4478-8F9E-5E31BD54A1FC}"/>
              </a:ext>
            </a:extLst>
          </p:cNvPr>
          <p:cNvSpPr>
            <a:spLocks noGrp="1"/>
          </p:cNvSpPr>
          <p:nvPr>
            <p:ph type="body" sz="quarter" idx="25" hasCustomPrompt="1"/>
          </p:nvPr>
        </p:nvSpPr>
        <p:spPr>
          <a:xfrm>
            <a:off x="1400174"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2" name="Text Placeholder 27">
            <a:extLst>
              <a:ext uri="{FF2B5EF4-FFF2-40B4-BE49-F238E27FC236}">
                <a16:creationId xmlns:a16="http://schemas.microsoft.com/office/drawing/2014/main" id="{67DF4FAC-E9AA-4F7C-B482-178AEF72E41D}"/>
              </a:ext>
            </a:extLst>
          </p:cNvPr>
          <p:cNvSpPr>
            <a:spLocks noGrp="1"/>
          </p:cNvSpPr>
          <p:nvPr>
            <p:ph type="body" sz="quarter" idx="26" hasCustomPrompt="1"/>
          </p:nvPr>
        </p:nvSpPr>
        <p:spPr>
          <a:xfrm>
            <a:off x="1400174"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3" name="Text Placeholder 27">
            <a:extLst>
              <a:ext uri="{FF2B5EF4-FFF2-40B4-BE49-F238E27FC236}">
                <a16:creationId xmlns:a16="http://schemas.microsoft.com/office/drawing/2014/main" id="{9A20ACD0-DC10-4ED1-B7E0-60C6B8F45033}"/>
              </a:ext>
            </a:extLst>
          </p:cNvPr>
          <p:cNvSpPr>
            <a:spLocks noGrp="1"/>
          </p:cNvSpPr>
          <p:nvPr>
            <p:ph type="body" sz="quarter" idx="27" hasCustomPrompt="1"/>
          </p:nvPr>
        </p:nvSpPr>
        <p:spPr>
          <a:xfrm>
            <a:off x="1400174"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4" name="Text Placeholder 27">
            <a:extLst>
              <a:ext uri="{FF2B5EF4-FFF2-40B4-BE49-F238E27FC236}">
                <a16:creationId xmlns:a16="http://schemas.microsoft.com/office/drawing/2014/main" id="{3D3C5426-2C85-4C2E-B0BD-4220616FCC88}"/>
              </a:ext>
            </a:extLst>
          </p:cNvPr>
          <p:cNvSpPr>
            <a:spLocks noGrp="1"/>
          </p:cNvSpPr>
          <p:nvPr>
            <p:ph type="body" sz="quarter" idx="28" hasCustomPrompt="1"/>
          </p:nvPr>
        </p:nvSpPr>
        <p:spPr>
          <a:xfrm>
            <a:off x="1400174"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5" name="Text Placeholder 27">
            <a:extLst>
              <a:ext uri="{FF2B5EF4-FFF2-40B4-BE49-F238E27FC236}">
                <a16:creationId xmlns:a16="http://schemas.microsoft.com/office/drawing/2014/main" id="{998919EA-561D-4991-856B-C98AFCB19456}"/>
              </a:ext>
            </a:extLst>
          </p:cNvPr>
          <p:cNvSpPr>
            <a:spLocks noGrp="1"/>
          </p:cNvSpPr>
          <p:nvPr>
            <p:ph type="body" sz="quarter" idx="29" hasCustomPrompt="1"/>
          </p:nvPr>
        </p:nvSpPr>
        <p:spPr>
          <a:xfrm>
            <a:off x="1400174"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6" name="Text Placeholder 27">
            <a:extLst>
              <a:ext uri="{FF2B5EF4-FFF2-40B4-BE49-F238E27FC236}">
                <a16:creationId xmlns:a16="http://schemas.microsoft.com/office/drawing/2014/main" id="{62424A79-48BA-4858-AF15-7372F7F10548}"/>
              </a:ext>
            </a:extLst>
          </p:cNvPr>
          <p:cNvSpPr>
            <a:spLocks noGrp="1"/>
          </p:cNvSpPr>
          <p:nvPr>
            <p:ph type="body" sz="quarter" idx="30" hasCustomPrompt="1"/>
          </p:nvPr>
        </p:nvSpPr>
        <p:spPr>
          <a:xfrm>
            <a:off x="7038975"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a:t>Title</a:t>
            </a:r>
          </a:p>
        </p:txBody>
      </p:sp>
      <p:sp>
        <p:nvSpPr>
          <p:cNvPr id="37" name="Text Placeholder 27">
            <a:extLst>
              <a:ext uri="{FF2B5EF4-FFF2-40B4-BE49-F238E27FC236}">
                <a16:creationId xmlns:a16="http://schemas.microsoft.com/office/drawing/2014/main" id="{1D447F5B-80EA-497D-AA1D-DD3C6BB53902}"/>
              </a:ext>
            </a:extLst>
          </p:cNvPr>
          <p:cNvSpPr>
            <a:spLocks noGrp="1"/>
          </p:cNvSpPr>
          <p:nvPr>
            <p:ph type="body" sz="quarter" idx="31" hasCustomPrompt="1"/>
          </p:nvPr>
        </p:nvSpPr>
        <p:spPr>
          <a:xfrm>
            <a:off x="7038975" y="1912825"/>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8" name="Text Placeholder 27">
            <a:extLst>
              <a:ext uri="{FF2B5EF4-FFF2-40B4-BE49-F238E27FC236}">
                <a16:creationId xmlns:a16="http://schemas.microsoft.com/office/drawing/2014/main" id="{1C7AC752-B563-43F1-B875-7216E9902D64}"/>
              </a:ext>
            </a:extLst>
          </p:cNvPr>
          <p:cNvSpPr>
            <a:spLocks noGrp="1"/>
          </p:cNvSpPr>
          <p:nvPr>
            <p:ph type="body" sz="quarter" idx="32" hasCustomPrompt="1"/>
          </p:nvPr>
        </p:nvSpPr>
        <p:spPr>
          <a:xfrm>
            <a:off x="7038975"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9" name="Text Placeholder 27">
            <a:extLst>
              <a:ext uri="{FF2B5EF4-FFF2-40B4-BE49-F238E27FC236}">
                <a16:creationId xmlns:a16="http://schemas.microsoft.com/office/drawing/2014/main" id="{A5E8293D-BB96-4E02-A5C6-F70D35C1FDF1}"/>
              </a:ext>
            </a:extLst>
          </p:cNvPr>
          <p:cNvSpPr>
            <a:spLocks noGrp="1"/>
          </p:cNvSpPr>
          <p:nvPr>
            <p:ph type="body" sz="quarter" idx="33" hasCustomPrompt="1"/>
          </p:nvPr>
        </p:nvSpPr>
        <p:spPr>
          <a:xfrm>
            <a:off x="7038975"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0" name="Text Placeholder 27">
            <a:extLst>
              <a:ext uri="{FF2B5EF4-FFF2-40B4-BE49-F238E27FC236}">
                <a16:creationId xmlns:a16="http://schemas.microsoft.com/office/drawing/2014/main" id="{8438E67E-BBB0-4E73-8AA8-1AB3943C4906}"/>
              </a:ext>
            </a:extLst>
          </p:cNvPr>
          <p:cNvSpPr>
            <a:spLocks noGrp="1"/>
          </p:cNvSpPr>
          <p:nvPr>
            <p:ph type="body" sz="quarter" idx="34" hasCustomPrompt="1"/>
          </p:nvPr>
        </p:nvSpPr>
        <p:spPr>
          <a:xfrm>
            <a:off x="7038975"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1" name="Text Placeholder 27">
            <a:extLst>
              <a:ext uri="{FF2B5EF4-FFF2-40B4-BE49-F238E27FC236}">
                <a16:creationId xmlns:a16="http://schemas.microsoft.com/office/drawing/2014/main" id="{18983759-EA5A-44E5-B519-BF9184F8446A}"/>
              </a:ext>
            </a:extLst>
          </p:cNvPr>
          <p:cNvSpPr>
            <a:spLocks noGrp="1"/>
          </p:cNvSpPr>
          <p:nvPr>
            <p:ph type="body" sz="quarter" idx="35" hasCustomPrompt="1"/>
          </p:nvPr>
        </p:nvSpPr>
        <p:spPr>
          <a:xfrm>
            <a:off x="7038975"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2" name="Text Placeholder 27">
            <a:extLst>
              <a:ext uri="{FF2B5EF4-FFF2-40B4-BE49-F238E27FC236}">
                <a16:creationId xmlns:a16="http://schemas.microsoft.com/office/drawing/2014/main" id="{B03717EB-1B0E-4D72-814C-16B2135DE997}"/>
              </a:ext>
            </a:extLst>
          </p:cNvPr>
          <p:cNvSpPr>
            <a:spLocks noGrp="1"/>
          </p:cNvSpPr>
          <p:nvPr>
            <p:ph type="body" sz="quarter" idx="36" hasCustomPrompt="1"/>
          </p:nvPr>
        </p:nvSpPr>
        <p:spPr>
          <a:xfrm>
            <a:off x="7038975"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3" name="Text Placeholder 27">
            <a:extLst>
              <a:ext uri="{FF2B5EF4-FFF2-40B4-BE49-F238E27FC236}">
                <a16:creationId xmlns:a16="http://schemas.microsoft.com/office/drawing/2014/main" id="{C0EA8A55-A193-4401-832A-FCDC1B4649F4}"/>
              </a:ext>
            </a:extLst>
          </p:cNvPr>
          <p:cNvSpPr>
            <a:spLocks noGrp="1"/>
          </p:cNvSpPr>
          <p:nvPr>
            <p:ph type="body" sz="quarter" idx="37" hasCustomPrompt="1"/>
          </p:nvPr>
        </p:nvSpPr>
        <p:spPr>
          <a:xfrm>
            <a:off x="7038975"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4" name="Text Placeholder 27">
            <a:extLst>
              <a:ext uri="{FF2B5EF4-FFF2-40B4-BE49-F238E27FC236}">
                <a16:creationId xmlns:a16="http://schemas.microsoft.com/office/drawing/2014/main" id="{18967966-2CC7-49EC-856A-6A95F25DE04D}"/>
              </a:ext>
            </a:extLst>
          </p:cNvPr>
          <p:cNvSpPr>
            <a:spLocks noGrp="1"/>
          </p:cNvSpPr>
          <p:nvPr>
            <p:ph type="body" sz="quarter" idx="38" hasCustomPrompt="1"/>
          </p:nvPr>
        </p:nvSpPr>
        <p:spPr>
          <a:xfrm>
            <a:off x="7038975"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5" name="Text Placeholder 27">
            <a:extLst>
              <a:ext uri="{FF2B5EF4-FFF2-40B4-BE49-F238E27FC236}">
                <a16:creationId xmlns:a16="http://schemas.microsoft.com/office/drawing/2014/main" id="{94563EDB-19D3-4C6D-B26E-6D7BE8AC5F02}"/>
              </a:ext>
            </a:extLst>
          </p:cNvPr>
          <p:cNvSpPr>
            <a:spLocks noGrp="1"/>
          </p:cNvSpPr>
          <p:nvPr>
            <p:ph type="body" sz="quarter" idx="39" hasCustomPrompt="1"/>
          </p:nvPr>
        </p:nvSpPr>
        <p:spPr>
          <a:xfrm>
            <a:off x="7038975"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pic>
        <p:nvPicPr>
          <p:cNvPr id="46" name="Picture 45">
            <a:extLst>
              <a:ext uri="{FF2B5EF4-FFF2-40B4-BE49-F238E27FC236}">
                <a16:creationId xmlns:a16="http://schemas.microsoft.com/office/drawing/2014/main" id="{F2286CEB-5B18-4C2E-9F66-09CDC3D49708}"/>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47" name="Footer Placeholder 3">
            <a:extLst>
              <a:ext uri="{FF2B5EF4-FFF2-40B4-BE49-F238E27FC236}">
                <a16:creationId xmlns:a16="http://schemas.microsoft.com/office/drawing/2014/main" id="{0ADF0320-E94D-4344-B524-55595575C1E6}"/>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     hexagon.com</a:t>
            </a:r>
          </a:p>
        </p:txBody>
      </p:sp>
    </p:spTree>
    <p:extLst>
      <p:ext uri="{BB962C8B-B14F-4D97-AF65-F5344CB8AC3E}">
        <p14:creationId xmlns:p14="http://schemas.microsoft.com/office/powerpoint/2010/main" val="16082627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Agenda 3">
    <p:bg>
      <p:bgPr>
        <a:gradFill>
          <a:gsLst>
            <a:gs pos="0">
              <a:srgbClr val="0F5F7E"/>
            </a:gs>
            <a:gs pos="100000">
              <a:srgbClr val="008CB1"/>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2DEB12-1068-7E45-91A7-16BB958941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30" name="Title 1">
            <a:extLst>
              <a:ext uri="{FF2B5EF4-FFF2-40B4-BE49-F238E27FC236}">
                <a16:creationId xmlns:a16="http://schemas.microsoft.com/office/drawing/2014/main" id="{646F9CB1-E938-4F8E-89F1-960957E6A0BC}"/>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rgbClr val="FFFFFF"/>
                </a:solidFill>
                <a:latin typeface="Arial" panose="020B0604020202020204" pitchFamily="34" charset="0"/>
                <a:cs typeface="Arial" panose="020B0604020202020204" pitchFamily="34" charset="0"/>
              </a:defRPr>
            </a:lvl1pPr>
          </a:lstStyle>
          <a:p>
            <a:pPr lvl="0"/>
            <a:r>
              <a:rPr lang="en-GB" noProof="0"/>
              <a:t>Click to add title</a:t>
            </a:r>
          </a:p>
        </p:txBody>
      </p:sp>
      <p:sp>
        <p:nvSpPr>
          <p:cNvPr id="31" name="Content Placeholder 2">
            <a:extLst>
              <a:ext uri="{FF2B5EF4-FFF2-40B4-BE49-F238E27FC236}">
                <a16:creationId xmlns:a16="http://schemas.microsoft.com/office/drawing/2014/main" id="{73658727-198C-421F-BB93-91D517DA702F}"/>
              </a:ext>
            </a:extLst>
          </p:cNvPr>
          <p:cNvSpPr>
            <a:spLocks noGrp="1"/>
          </p:cNvSpPr>
          <p:nvPr>
            <p:ph sz="quarter" idx="24" hasCustomPrompt="1"/>
          </p:nvPr>
        </p:nvSpPr>
        <p:spPr>
          <a:xfrm>
            <a:off x="609600"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 name="Content Placeholder 2">
            <a:extLst>
              <a:ext uri="{FF2B5EF4-FFF2-40B4-BE49-F238E27FC236}">
                <a16:creationId xmlns:a16="http://schemas.microsoft.com/office/drawing/2014/main" id="{22B44EA8-E4B7-42DC-8510-EDBDE8B42A26}"/>
              </a:ext>
            </a:extLst>
          </p:cNvPr>
          <p:cNvSpPr>
            <a:spLocks noGrp="1"/>
          </p:cNvSpPr>
          <p:nvPr>
            <p:ph sz="quarter" idx="25" hasCustomPrompt="1"/>
          </p:nvPr>
        </p:nvSpPr>
        <p:spPr>
          <a:xfrm>
            <a:off x="2852471" y="3051017"/>
            <a:ext cx="2002536" cy="2695027"/>
          </a:xfrm>
          <a:prstGeom prst="rect">
            <a:avLst/>
          </a:prstGeom>
        </p:spPr>
        <p:txBody>
          <a:bodyPr lIns="0" tIns="0" rIns="0" bIns="0"/>
          <a:lstStyle>
            <a:lvl1pPr marL="231775" indent="-231775">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defRPr sz="1100">
                <a:solidFill>
                  <a:srgbClr val="FFFFFF"/>
                </a:solidFill>
                <a:latin typeface="Arial" panose="020B0604020202020204" pitchFamily="34" charset="0"/>
                <a:cs typeface="Arial" panose="020B0604020202020204" pitchFamily="34" charset="0"/>
              </a:defRPr>
            </a:lvl4pPr>
            <a:lvl5pPr marL="1146175" indent="-231775">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 name="Content Placeholder 2">
            <a:extLst>
              <a:ext uri="{FF2B5EF4-FFF2-40B4-BE49-F238E27FC236}">
                <a16:creationId xmlns:a16="http://schemas.microsoft.com/office/drawing/2014/main" id="{7ECBA1A4-D8C8-4096-B94C-E98FFD851868}"/>
              </a:ext>
            </a:extLst>
          </p:cNvPr>
          <p:cNvSpPr>
            <a:spLocks noGrp="1"/>
          </p:cNvSpPr>
          <p:nvPr>
            <p:ph sz="quarter" idx="26" hasCustomPrompt="1"/>
          </p:nvPr>
        </p:nvSpPr>
        <p:spPr>
          <a:xfrm>
            <a:off x="509534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5" name="Content Placeholder 2">
            <a:extLst>
              <a:ext uri="{FF2B5EF4-FFF2-40B4-BE49-F238E27FC236}">
                <a16:creationId xmlns:a16="http://schemas.microsoft.com/office/drawing/2014/main" id="{8184D3AA-7F1B-4107-BD86-35E3AEA555B1}"/>
              </a:ext>
            </a:extLst>
          </p:cNvPr>
          <p:cNvSpPr>
            <a:spLocks noGrp="1"/>
          </p:cNvSpPr>
          <p:nvPr>
            <p:ph sz="quarter" idx="27" hasCustomPrompt="1"/>
          </p:nvPr>
        </p:nvSpPr>
        <p:spPr>
          <a:xfrm>
            <a:off x="7338213"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6" name="Content Placeholder 2">
            <a:extLst>
              <a:ext uri="{FF2B5EF4-FFF2-40B4-BE49-F238E27FC236}">
                <a16:creationId xmlns:a16="http://schemas.microsoft.com/office/drawing/2014/main" id="{F9E9A31C-410C-4369-93D4-CF4516E8070E}"/>
              </a:ext>
            </a:extLst>
          </p:cNvPr>
          <p:cNvSpPr>
            <a:spLocks noGrp="1"/>
          </p:cNvSpPr>
          <p:nvPr>
            <p:ph sz="quarter" idx="28" hasCustomPrompt="1"/>
          </p:nvPr>
        </p:nvSpPr>
        <p:spPr>
          <a:xfrm>
            <a:off x="958108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ext Placeholder 2">
            <a:extLst>
              <a:ext uri="{FF2B5EF4-FFF2-40B4-BE49-F238E27FC236}">
                <a16:creationId xmlns:a16="http://schemas.microsoft.com/office/drawing/2014/main" id="{CBD2E438-99F4-4AC6-86B3-E574835ED04D}"/>
              </a:ext>
            </a:extLst>
          </p:cNvPr>
          <p:cNvSpPr>
            <a:spLocks noGrp="1"/>
          </p:cNvSpPr>
          <p:nvPr>
            <p:ph type="body" sz="quarter" idx="29"/>
          </p:nvPr>
        </p:nvSpPr>
        <p:spPr>
          <a:xfrm>
            <a:off x="609600"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17652F50-460B-427E-8D76-62B5DDB01FD4}"/>
              </a:ext>
            </a:extLst>
          </p:cNvPr>
          <p:cNvSpPr>
            <a:spLocks noGrp="1"/>
          </p:cNvSpPr>
          <p:nvPr>
            <p:ph type="body" sz="quarter" idx="30"/>
          </p:nvPr>
        </p:nvSpPr>
        <p:spPr>
          <a:xfrm>
            <a:off x="2852471"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3" name="Text Placeholder 2">
            <a:extLst>
              <a:ext uri="{FF2B5EF4-FFF2-40B4-BE49-F238E27FC236}">
                <a16:creationId xmlns:a16="http://schemas.microsoft.com/office/drawing/2014/main" id="{7265FA49-5189-44D6-8CEC-666A44261D3F}"/>
              </a:ext>
            </a:extLst>
          </p:cNvPr>
          <p:cNvSpPr>
            <a:spLocks noGrp="1"/>
          </p:cNvSpPr>
          <p:nvPr>
            <p:ph type="body" sz="quarter" idx="31"/>
          </p:nvPr>
        </p:nvSpPr>
        <p:spPr>
          <a:xfrm>
            <a:off x="5094732"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5" name="Text Placeholder 2">
            <a:extLst>
              <a:ext uri="{FF2B5EF4-FFF2-40B4-BE49-F238E27FC236}">
                <a16:creationId xmlns:a16="http://schemas.microsoft.com/office/drawing/2014/main" id="{C0B04945-45F5-43A9-86BB-C6A92BA86FD5}"/>
              </a:ext>
            </a:extLst>
          </p:cNvPr>
          <p:cNvSpPr>
            <a:spLocks noGrp="1"/>
          </p:cNvSpPr>
          <p:nvPr>
            <p:ph type="body" sz="quarter" idx="32"/>
          </p:nvPr>
        </p:nvSpPr>
        <p:spPr>
          <a:xfrm>
            <a:off x="733821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7" name="Text Placeholder 2">
            <a:extLst>
              <a:ext uri="{FF2B5EF4-FFF2-40B4-BE49-F238E27FC236}">
                <a16:creationId xmlns:a16="http://schemas.microsoft.com/office/drawing/2014/main" id="{866B3C3F-BD02-45AE-AA14-AABD86125D3E}"/>
              </a:ext>
            </a:extLst>
          </p:cNvPr>
          <p:cNvSpPr>
            <a:spLocks noGrp="1"/>
          </p:cNvSpPr>
          <p:nvPr>
            <p:ph type="body" sz="quarter" idx="33"/>
          </p:nvPr>
        </p:nvSpPr>
        <p:spPr>
          <a:xfrm>
            <a:off x="957986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25267746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Footer Placeholder 3">
            <a:extLst>
              <a:ext uri="{FF2B5EF4-FFF2-40B4-BE49-F238E27FC236}">
                <a16:creationId xmlns:a16="http://schemas.microsoft.com/office/drawing/2014/main" id="{B21DA22D-F24E-7843-8891-0DCFF30CDD05}"/>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     hexagon.com</a:t>
            </a:r>
          </a:p>
        </p:txBody>
      </p:sp>
    </p:spTree>
    <p:extLst>
      <p:ext uri="{BB962C8B-B14F-4D97-AF65-F5344CB8AC3E}">
        <p14:creationId xmlns:p14="http://schemas.microsoft.com/office/powerpoint/2010/main" val="32670194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Content with Section Headin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77EB4C-F4AE-6647-B38B-55514C8AE01E}"/>
              </a:ext>
            </a:extLst>
          </p:cNvPr>
          <p:cNvSpPr>
            <a:spLocks noGrp="1"/>
          </p:cNvSpPr>
          <p:nvPr>
            <p:ph type="body" sz="quarter" idx="22" hasCustomPrompt="1"/>
          </p:nvPr>
        </p:nvSpPr>
        <p:spPr>
          <a:xfrm>
            <a:off x="609600" y="139738"/>
            <a:ext cx="4549453" cy="410233"/>
          </a:xfrm>
          <a:prstGeom prst="rect">
            <a:avLst/>
          </a:prstGeom>
        </p:spPr>
        <p:txBody>
          <a:bodyPr lIns="0" rIns="0" anchor="t"/>
          <a:lstStyle>
            <a:lvl1pPr marL="0" indent="0">
              <a:buFontTx/>
              <a:buNone/>
              <a:defRPr sz="1100">
                <a:solidFill>
                  <a:srgbClr val="000000"/>
                </a:solidFill>
                <a:latin typeface="Arial" panose="020B0604020202020204" pitchFamily="34" charset="0"/>
                <a:cs typeface="Arial" panose="020B0604020202020204" pitchFamily="34" charset="0"/>
              </a:defRPr>
            </a:lvl1pPr>
          </a:lstStyle>
          <a:p>
            <a:pPr lvl="0"/>
            <a:r>
              <a:rPr lang="en-GB" noProof="0"/>
              <a:t>Click to add section title</a:t>
            </a:r>
          </a:p>
        </p:txBody>
      </p:sp>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663200"/>
            <a:ext cx="10972800" cy="42264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5" name="Picture 4">
            <a:extLst>
              <a:ext uri="{FF2B5EF4-FFF2-40B4-BE49-F238E27FC236}">
                <a16:creationId xmlns:a16="http://schemas.microsoft.com/office/drawing/2014/main" id="{DBD201DC-C729-A54B-B0EA-CFC4139B3EEE}"/>
              </a:ext>
            </a:extLst>
          </p:cNvPr>
          <p:cNvPicPr>
            <a:picLocks noChangeAspect="1"/>
          </p:cNvPicPr>
          <p:nvPr userDrawn="1"/>
        </p:nvPicPr>
        <p:blipFill>
          <a:blip r:embed="rId4"/>
          <a:stretch>
            <a:fillRect/>
          </a:stretch>
        </p:blipFill>
        <p:spPr>
          <a:xfrm>
            <a:off x="0" y="139738"/>
            <a:ext cx="503583" cy="173918"/>
          </a:xfrm>
          <a:prstGeom prst="rect">
            <a:avLst/>
          </a:prstGeom>
        </p:spPr>
      </p:pic>
      <p:sp>
        <p:nvSpPr>
          <p:cNvPr id="9" name="Footer Placeholder 3">
            <a:extLst>
              <a:ext uri="{FF2B5EF4-FFF2-40B4-BE49-F238E27FC236}">
                <a16:creationId xmlns:a16="http://schemas.microsoft.com/office/drawing/2014/main" id="{936C92F9-D7BB-9449-B805-11744B4A5393}"/>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     hexagon.com</a:t>
            </a:r>
          </a:p>
        </p:txBody>
      </p:sp>
    </p:spTree>
    <p:extLst>
      <p:ext uri="{BB962C8B-B14F-4D97-AF65-F5344CB8AC3E}">
        <p14:creationId xmlns:p14="http://schemas.microsoft.com/office/powerpoint/2010/main" val="564717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guide id="5" orient="horz" pos="19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 2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6226629"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Text Placeholder 2">
            <a:extLst>
              <a:ext uri="{FF2B5EF4-FFF2-40B4-BE49-F238E27FC236}">
                <a16:creationId xmlns:a16="http://schemas.microsoft.com/office/drawing/2014/main" id="{502CCFAE-5843-4CB1-AF0A-26B66166EC6A}"/>
              </a:ext>
            </a:extLst>
          </p:cNvPr>
          <p:cNvSpPr>
            <a:spLocks noGrp="1"/>
          </p:cNvSpPr>
          <p:nvPr>
            <p:ph type="body" sz="quarter" idx="25"/>
          </p:nvPr>
        </p:nvSpPr>
        <p:spPr>
          <a:xfrm>
            <a:off x="609600"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9" name="Text Placeholder 2">
            <a:extLst>
              <a:ext uri="{FF2B5EF4-FFF2-40B4-BE49-F238E27FC236}">
                <a16:creationId xmlns:a16="http://schemas.microsoft.com/office/drawing/2014/main" id="{EA104E86-878D-45D4-9F55-5F0084965389}"/>
              </a:ext>
            </a:extLst>
          </p:cNvPr>
          <p:cNvSpPr>
            <a:spLocks noGrp="1"/>
          </p:cNvSpPr>
          <p:nvPr>
            <p:ph type="body" sz="quarter" idx="26"/>
          </p:nvPr>
        </p:nvSpPr>
        <p:spPr>
          <a:xfrm>
            <a:off x="6226629"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0" name="Footer Placeholder 3">
            <a:extLst>
              <a:ext uri="{FF2B5EF4-FFF2-40B4-BE49-F238E27FC236}">
                <a16:creationId xmlns:a16="http://schemas.microsoft.com/office/drawing/2014/main" id="{847643B0-2D23-CE41-80CB-76D981E02C44}"/>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     hexagon.com</a:t>
            </a:r>
          </a:p>
        </p:txBody>
      </p:sp>
    </p:spTree>
    <p:extLst>
      <p:ext uri="{BB962C8B-B14F-4D97-AF65-F5344CB8AC3E}">
        <p14:creationId xmlns:p14="http://schemas.microsoft.com/office/powerpoint/2010/main" val="3618842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Numbers">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A483AE7-F57A-3A4D-AE61-1DEED932719D}"/>
              </a:ext>
            </a:extLst>
          </p:cNvPr>
          <p:cNvSpPr>
            <a:spLocks noGrp="1"/>
          </p:cNvSpPr>
          <p:nvPr>
            <p:ph sz="half" idx="16"/>
          </p:nvPr>
        </p:nvSpPr>
        <p:spPr>
          <a:xfrm>
            <a:off x="519598" y="1510553"/>
            <a:ext cx="11156402" cy="4746812"/>
          </a:xfrm>
          <a:prstGeom prst="rect">
            <a:avLst/>
          </a:prstGeom>
        </p:spPr>
        <p:txBody>
          <a:bodyPr/>
          <a:lstStyle>
            <a:lvl1pPr marL="457200" indent="-457200">
              <a:buClr>
                <a:schemeClr val="tx2"/>
              </a:buClr>
              <a:buSzPct val="125000"/>
              <a:buFont typeface="+mj-lt"/>
              <a:buAutoNum type="arabicPeriod"/>
              <a:defRPr sz="2000" b="0" i="0">
                <a:latin typeface="+mn-lt"/>
                <a:cs typeface="Univers Condensed Light" panose="020B0306020202040204" pitchFamily="34" charset="0"/>
              </a:defRPr>
            </a:lvl1pPr>
            <a:lvl2pPr marL="800100" indent="-342900">
              <a:buClr>
                <a:schemeClr val="tx2"/>
              </a:buClr>
              <a:buSzPct val="100000"/>
              <a:buFont typeface="+mj-lt"/>
              <a:buAutoNum type="alphaLcPeriod"/>
              <a:defRPr sz="1800" b="0" i="0">
                <a:latin typeface="+mn-lt"/>
                <a:cs typeface="Univers Condensed Light" panose="020B0306020202040204" pitchFamily="34" charset="0"/>
              </a:defRPr>
            </a:lvl2pPr>
            <a:lvl3pPr marL="1257300" indent="-342900">
              <a:buClr>
                <a:schemeClr val="tx2"/>
              </a:buClr>
              <a:buFont typeface="+mj-lt"/>
              <a:buAutoNum type="romanLcPeriod"/>
              <a:defRPr sz="1600" b="0" i="0">
                <a:latin typeface="+mn-lt"/>
                <a:cs typeface="Univers Condensed Light" panose="020B0306020202040204" pitchFamily="34" charset="0"/>
              </a:defRPr>
            </a:lvl3pPr>
            <a:lvl4pPr marL="1714500" indent="-342900">
              <a:buClr>
                <a:schemeClr val="tx2"/>
              </a:buClr>
              <a:buFont typeface="+mj-lt"/>
              <a:buAutoNum type="arabicPeriod"/>
              <a:defRPr sz="1400" b="0" i="0">
                <a:latin typeface="+mn-lt"/>
                <a:cs typeface="Univers Condensed Light" panose="020B0306020202040204" pitchFamily="34" charset="0"/>
              </a:defRPr>
            </a:lvl4pPr>
            <a:lvl5pPr marL="2057400" indent="-228600">
              <a:buClr>
                <a:schemeClr val="tx2"/>
              </a:buClr>
              <a:buFont typeface="+mj-lt"/>
              <a:buAutoNum type="alphaLcPeriod"/>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C51A007E-2CCE-C04A-BD94-816C570D2F92}"/>
              </a:ext>
            </a:extLst>
          </p:cNvPr>
          <p:cNvSpPr>
            <a:spLocks noGrp="1"/>
          </p:cNvSpPr>
          <p:nvPr>
            <p:ph type="title"/>
          </p:nvPr>
        </p:nvSpPr>
        <p:spPr/>
        <p:txBody>
          <a:bodyPr/>
          <a:lstStyle>
            <a:lvl1pPr>
              <a:defRPr>
                <a:latin typeface="+mj-lt"/>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AAF58344-6087-384D-8347-3735CACF6F93}"/>
              </a:ext>
            </a:extLst>
          </p:cNvPr>
          <p:cNvSpPr>
            <a:spLocks noGrp="1"/>
          </p:cNvSpPr>
          <p:nvPr>
            <p:ph type="ftr" sz="quarter" idx="17"/>
          </p:nvPr>
        </p:nvSpPr>
        <p:spPr/>
        <p:txBody>
          <a:bodyPr/>
          <a:lstStyle/>
          <a:p>
            <a:r>
              <a:rPr lang="en-US"/>
              <a:t>CONFIDENTIAL</a:t>
            </a:r>
          </a:p>
        </p:txBody>
      </p:sp>
      <p:sp>
        <p:nvSpPr>
          <p:cNvPr id="4" name="Slide Number Placeholder 3">
            <a:extLst>
              <a:ext uri="{FF2B5EF4-FFF2-40B4-BE49-F238E27FC236}">
                <a16:creationId xmlns:a16="http://schemas.microsoft.com/office/drawing/2014/main" id="{053CD000-370C-184E-8A71-B31C87368780}"/>
              </a:ext>
            </a:extLst>
          </p:cNvPr>
          <p:cNvSpPr>
            <a:spLocks noGrp="1"/>
          </p:cNvSpPr>
          <p:nvPr>
            <p:ph type="sldNum" sz="quarter" idx="18"/>
          </p:nvPr>
        </p:nvSpPr>
        <p:spPr/>
        <p:txBody>
          <a:bodyPr/>
          <a:lstStyle/>
          <a:p>
            <a:fld id="{92E137E8-26C2-F84A-AE98-39C9BF092A5F}" type="slidenum">
              <a:rPr lang="en-US" smtClean="0"/>
              <a:pPr/>
              <a:t>‹#›</a:t>
            </a:fld>
            <a:endParaRPr lang="en-US"/>
          </a:p>
        </p:txBody>
      </p:sp>
    </p:spTree>
    <p:extLst>
      <p:ext uri="{BB962C8B-B14F-4D97-AF65-F5344CB8AC3E}">
        <p14:creationId xmlns:p14="http://schemas.microsoft.com/office/powerpoint/2010/main" val="39388140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3481523"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2">
            <a:extLst>
              <a:ext uri="{FF2B5EF4-FFF2-40B4-BE49-F238E27FC236}">
                <a16:creationId xmlns:a16="http://schemas.microsoft.com/office/drawing/2014/main" id="{87000B0D-FAC8-4A63-8815-AEF50D90AFBD}"/>
              </a:ext>
            </a:extLst>
          </p:cNvPr>
          <p:cNvSpPr>
            <a:spLocks noGrp="1"/>
          </p:cNvSpPr>
          <p:nvPr>
            <p:ph type="body" sz="quarter" idx="25"/>
          </p:nvPr>
        </p:nvSpPr>
        <p:spPr>
          <a:xfrm>
            <a:off x="609601"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D90BB7C2-68DF-4C5F-B8A5-D69D0EAFC752}"/>
              </a:ext>
            </a:extLst>
          </p:cNvPr>
          <p:cNvSpPr>
            <a:spLocks noGrp="1"/>
          </p:cNvSpPr>
          <p:nvPr>
            <p:ph type="body" sz="quarter" idx="30"/>
          </p:nvPr>
        </p:nvSpPr>
        <p:spPr>
          <a:xfrm>
            <a:off x="4354568"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7" name="Text Placeholder 2">
            <a:extLst>
              <a:ext uri="{FF2B5EF4-FFF2-40B4-BE49-F238E27FC236}">
                <a16:creationId xmlns:a16="http://schemas.microsoft.com/office/drawing/2014/main" id="{F9DFEF2A-58FC-4BAD-AF5F-5732E27B844A}"/>
              </a:ext>
            </a:extLst>
          </p:cNvPr>
          <p:cNvSpPr>
            <a:spLocks noGrp="1"/>
          </p:cNvSpPr>
          <p:nvPr>
            <p:ph type="body" sz="quarter" idx="31"/>
          </p:nvPr>
        </p:nvSpPr>
        <p:spPr>
          <a:xfrm>
            <a:off x="8100879"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3" name="Footer Placeholder 3">
            <a:extLst>
              <a:ext uri="{FF2B5EF4-FFF2-40B4-BE49-F238E27FC236}">
                <a16:creationId xmlns:a16="http://schemas.microsoft.com/office/drawing/2014/main" id="{693920EC-E3C7-964B-92F9-C22D1D5E1437}"/>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     hexagon.com</a:t>
            </a:r>
          </a:p>
        </p:txBody>
      </p:sp>
    </p:spTree>
    <p:extLst>
      <p:ext uri="{BB962C8B-B14F-4D97-AF65-F5344CB8AC3E}">
        <p14:creationId xmlns:p14="http://schemas.microsoft.com/office/powerpoint/2010/main" val="562018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4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Content Placeholder 2">
            <a:extLst>
              <a:ext uri="{FF2B5EF4-FFF2-40B4-BE49-F238E27FC236}">
                <a16:creationId xmlns:a16="http://schemas.microsoft.com/office/drawing/2014/main" id="{2BB7819F-0E8B-415E-B16D-70EBC1B2C7B8}"/>
              </a:ext>
            </a:extLst>
          </p:cNvPr>
          <p:cNvSpPr>
            <a:spLocks noGrp="1"/>
          </p:cNvSpPr>
          <p:nvPr>
            <p:ph sz="quarter" idx="35" hasCustomPrompt="1"/>
          </p:nvPr>
        </p:nvSpPr>
        <p:spPr>
          <a:xfrm>
            <a:off x="3390889"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Content Placeholder 2">
            <a:extLst>
              <a:ext uri="{FF2B5EF4-FFF2-40B4-BE49-F238E27FC236}">
                <a16:creationId xmlns:a16="http://schemas.microsoft.com/office/drawing/2014/main" id="{13E898B9-6567-4C9A-8485-2C3359124988}"/>
              </a:ext>
            </a:extLst>
          </p:cNvPr>
          <p:cNvSpPr>
            <a:spLocks noGrp="1"/>
          </p:cNvSpPr>
          <p:nvPr>
            <p:ph sz="quarter" idx="37" hasCustomPrompt="1"/>
          </p:nvPr>
        </p:nvSpPr>
        <p:spPr>
          <a:xfrm>
            <a:off x="6172178"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Content Placeholder 2">
            <a:extLst>
              <a:ext uri="{FF2B5EF4-FFF2-40B4-BE49-F238E27FC236}">
                <a16:creationId xmlns:a16="http://schemas.microsoft.com/office/drawing/2014/main" id="{40628B41-06E7-428D-B2D9-1BA1187BFCD7}"/>
              </a:ext>
            </a:extLst>
          </p:cNvPr>
          <p:cNvSpPr>
            <a:spLocks noGrp="1"/>
          </p:cNvSpPr>
          <p:nvPr>
            <p:ph sz="quarter" idx="39" hasCustomPrompt="1"/>
          </p:nvPr>
        </p:nvSpPr>
        <p:spPr>
          <a:xfrm>
            <a:off x="8953467"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Text Placeholder 2">
            <a:extLst>
              <a:ext uri="{FF2B5EF4-FFF2-40B4-BE49-F238E27FC236}">
                <a16:creationId xmlns:a16="http://schemas.microsoft.com/office/drawing/2014/main" id="{FBDFC3D2-6414-4834-A08A-B7D0F0F01CDB}"/>
              </a:ext>
            </a:extLst>
          </p:cNvPr>
          <p:cNvSpPr>
            <a:spLocks noGrp="1"/>
          </p:cNvSpPr>
          <p:nvPr>
            <p:ph type="body" sz="quarter" idx="25"/>
          </p:nvPr>
        </p:nvSpPr>
        <p:spPr>
          <a:xfrm>
            <a:off x="609601"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B52BFCC6-AC9F-4E93-81A0-3ED3AB3E20EA}"/>
              </a:ext>
            </a:extLst>
          </p:cNvPr>
          <p:cNvSpPr>
            <a:spLocks noGrp="1"/>
          </p:cNvSpPr>
          <p:nvPr>
            <p:ph type="body" sz="quarter" idx="40"/>
          </p:nvPr>
        </p:nvSpPr>
        <p:spPr>
          <a:xfrm>
            <a:off x="3390889"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CFD7484E-340B-4F81-B86A-62C5E95E4CF3}"/>
              </a:ext>
            </a:extLst>
          </p:cNvPr>
          <p:cNvSpPr>
            <a:spLocks noGrp="1"/>
          </p:cNvSpPr>
          <p:nvPr>
            <p:ph type="body" sz="quarter" idx="41"/>
          </p:nvPr>
        </p:nvSpPr>
        <p:spPr>
          <a:xfrm>
            <a:off x="6172177"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3" name="Text Placeholder 2">
            <a:extLst>
              <a:ext uri="{FF2B5EF4-FFF2-40B4-BE49-F238E27FC236}">
                <a16:creationId xmlns:a16="http://schemas.microsoft.com/office/drawing/2014/main" id="{CE800CF2-BFB7-4B5F-BDD1-FE16496672D7}"/>
              </a:ext>
            </a:extLst>
          </p:cNvPr>
          <p:cNvSpPr>
            <a:spLocks noGrp="1"/>
          </p:cNvSpPr>
          <p:nvPr>
            <p:ph type="body" sz="quarter" idx="42"/>
          </p:nvPr>
        </p:nvSpPr>
        <p:spPr>
          <a:xfrm>
            <a:off x="8953465"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6" name="Footer Placeholder 3">
            <a:extLst>
              <a:ext uri="{FF2B5EF4-FFF2-40B4-BE49-F238E27FC236}">
                <a16:creationId xmlns:a16="http://schemas.microsoft.com/office/drawing/2014/main" id="{C92DA2F3-EC36-F047-BC14-27A493BEA5A7}"/>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     hexagon.com</a:t>
            </a:r>
          </a:p>
        </p:txBody>
      </p:sp>
    </p:spTree>
    <p:extLst>
      <p:ext uri="{BB962C8B-B14F-4D97-AF65-F5344CB8AC3E}">
        <p14:creationId xmlns:p14="http://schemas.microsoft.com/office/powerpoint/2010/main" val="1667733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Picture Placeholder 2">
            <a:extLst>
              <a:ext uri="{FF2B5EF4-FFF2-40B4-BE49-F238E27FC236}">
                <a16:creationId xmlns:a16="http://schemas.microsoft.com/office/drawing/2014/main" id="{B6DAF3CC-521A-446F-99A7-04C464EB0BE0}"/>
              </a:ext>
            </a:extLst>
          </p:cNvPr>
          <p:cNvSpPr>
            <a:spLocks noGrp="1"/>
          </p:cNvSpPr>
          <p:nvPr>
            <p:ph type="pic" sz="quarter" idx="24" hasCustomPrompt="1"/>
          </p:nvPr>
        </p:nvSpPr>
        <p:spPr>
          <a:xfrm>
            <a:off x="6226175" y="1524001"/>
            <a:ext cx="5356225" cy="4350671"/>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
        <p:nvSpPr>
          <p:cNvPr id="10" name="Text Placeholder 2">
            <a:extLst>
              <a:ext uri="{FF2B5EF4-FFF2-40B4-BE49-F238E27FC236}">
                <a16:creationId xmlns:a16="http://schemas.microsoft.com/office/drawing/2014/main" id="{5A27E7F5-8958-44D4-AD43-19F01C809FE1}"/>
              </a:ext>
            </a:extLst>
          </p:cNvPr>
          <p:cNvSpPr>
            <a:spLocks noGrp="1"/>
          </p:cNvSpPr>
          <p:nvPr>
            <p:ph type="body" sz="quarter" idx="25"/>
          </p:nvPr>
        </p:nvSpPr>
        <p:spPr>
          <a:xfrm>
            <a:off x="609601" y="1524002"/>
            <a:ext cx="5355770"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9" name="Footer Placeholder 3">
            <a:extLst>
              <a:ext uri="{FF2B5EF4-FFF2-40B4-BE49-F238E27FC236}">
                <a16:creationId xmlns:a16="http://schemas.microsoft.com/office/drawing/2014/main" id="{8356CA18-031B-3A47-B476-B7C4F6A3BA54}"/>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     hexagon.com</a:t>
            </a:r>
          </a:p>
        </p:txBody>
      </p:sp>
    </p:spTree>
    <p:extLst>
      <p:ext uri="{BB962C8B-B14F-4D97-AF65-F5344CB8AC3E}">
        <p14:creationId xmlns:p14="http://schemas.microsoft.com/office/powerpoint/2010/main" val="1520432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226628"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Picture Placeholder 2">
            <a:extLst>
              <a:ext uri="{FF2B5EF4-FFF2-40B4-BE49-F238E27FC236}">
                <a16:creationId xmlns:a16="http://schemas.microsoft.com/office/drawing/2014/main" id="{03049D75-CC3B-4AB5-A696-6B399CBC7866}"/>
              </a:ext>
            </a:extLst>
          </p:cNvPr>
          <p:cNvSpPr>
            <a:spLocks noGrp="1"/>
          </p:cNvSpPr>
          <p:nvPr>
            <p:ph type="pic" sz="quarter" idx="24" hasCustomPrompt="1"/>
          </p:nvPr>
        </p:nvSpPr>
        <p:spPr>
          <a:xfrm>
            <a:off x="609148" y="1524001"/>
            <a:ext cx="5356225" cy="4350671"/>
          </a:xfrm>
          <a:prstGeom prst="rect">
            <a:avLst/>
          </a:prstGeom>
        </p:spPr>
        <p:txBody>
          <a:bodyPr anchor="ctr"/>
          <a:lstStyle>
            <a:lvl1pPr marL="0" indent="0" algn="ctr">
              <a:buNone/>
              <a:defRPr sz="1600">
                <a:latin typeface="Arial" panose="020B0604020202020204" pitchFamily="34" charset="0"/>
                <a:cs typeface="Arial" panose="020B0604020202020204" pitchFamily="34" charset="0"/>
              </a:defRPr>
            </a:lvl1pPr>
          </a:lstStyle>
          <a:p>
            <a:r>
              <a:rPr lang="en-GB" noProof="0"/>
              <a:t>Click to insert picture</a:t>
            </a:r>
          </a:p>
        </p:txBody>
      </p:sp>
      <p:sp>
        <p:nvSpPr>
          <p:cNvPr id="10" name="Text Placeholder 2">
            <a:extLst>
              <a:ext uri="{FF2B5EF4-FFF2-40B4-BE49-F238E27FC236}">
                <a16:creationId xmlns:a16="http://schemas.microsoft.com/office/drawing/2014/main" id="{7B49CF5B-EDC2-42C1-9055-6769A86CC79C}"/>
              </a:ext>
            </a:extLst>
          </p:cNvPr>
          <p:cNvSpPr>
            <a:spLocks noGrp="1"/>
          </p:cNvSpPr>
          <p:nvPr>
            <p:ph type="body" sz="quarter" idx="25"/>
          </p:nvPr>
        </p:nvSpPr>
        <p:spPr>
          <a:xfrm>
            <a:off x="6226628" y="1524002"/>
            <a:ext cx="5355771"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9" name="Footer Placeholder 3">
            <a:extLst>
              <a:ext uri="{FF2B5EF4-FFF2-40B4-BE49-F238E27FC236}">
                <a16:creationId xmlns:a16="http://schemas.microsoft.com/office/drawing/2014/main" id="{B5F8B149-338E-C34B-AECE-37DEFF5844F5}"/>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     hexagon.com</a:t>
            </a:r>
          </a:p>
        </p:txBody>
      </p:sp>
    </p:spTree>
    <p:extLst>
      <p:ext uri="{BB962C8B-B14F-4D97-AF65-F5344CB8AC3E}">
        <p14:creationId xmlns:p14="http://schemas.microsoft.com/office/powerpoint/2010/main" val="31726057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Object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383315"/>
            <a:ext cx="3481523"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Content Placeholder 2">
            <a:extLst>
              <a:ext uri="{FF2B5EF4-FFF2-40B4-BE49-F238E27FC236}">
                <a16:creationId xmlns:a16="http://schemas.microsoft.com/office/drawing/2014/main" id="{C46B9B54-2DB3-47D6-ADDB-77D065EFB7D3}"/>
              </a:ext>
            </a:extLst>
          </p:cNvPr>
          <p:cNvSpPr>
            <a:spLocks noGrp="1"/>
          </p:cNvSpPr>
          <p:nvPr>
            <p:ph sz="quarter" idx="31" hasCustomPrompt="1"/>
          </p:nvPr>
        </p:nvSpPr>
        <p:spPr>
          <a:xfrm>
            <a:off x="609600" y="1524001"/>
            <a:ext cx="3481523"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GB" noProof="0"/>
              <a:t>Click to insert object</a:t>
            </a:r>
          </a:p>
        </p:txBody>
      </p:sp>
      <p:sp>
        <p:nvSpPr>
          <p:cNvPr id="20" name="Content Placeholder 2">
            <a:extLst>
              <a:ext uri="{FF2B5EF4-FFF2-40B4-BE49-F238E27FC236}">
                <a16:creationId xmlns:a16="http://schemas.microsoft.com/office/drawing/2014/main" id="{03714E44-0209-4445-913B-F0B8A5E7C923}"/>
              </a:ext>
            </a:extLst>
          </p:cNvPr>
          <p:cNvSpPr>
            <a:spLocks noGrp="1"/>
          </p:cNvSpPr>
          <p:nvPr>
            <p:ph sz="quarter" idx="32" hasCustomPrompt="1"/>
          </p:nvPr>
        </p:nvSpPr>
        <p:spPr>
          <a:xfrm>
            <a:off x="8100205"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a:t>Click to insert object</a:t>
            </a:r>
          </a:p>
          <a:p>
            <a:pPr lvl="4"/>
            <a:endParaRPr lang="en-GB" noProof="0"/>
          </a:p>
        </p:txBody>
      </p:sp>
      <p:sp>
        <p:nvSpPr>
          <p:cNvPr id="21" name="Content Placeholder 2">
            <a:extLst>
              <a:ext uri="{FF2B5EF4-FFF2-40B4-BE49-F238E27FC236}">
                <a16:creationId xmlns:a16="http://schemas.microsoft.com/office/drawing/2014/main" id="{1CAAD208-8173-4FC0-A08E-6D1F9231BA4D}"/>
              </a:ext>
            </a:extLst>
          </p:cNvPr>
          <p:cNvSpPr>
            <a:spLocks noGrp="1"/>
          </p:cNvSpPr>
          <p:nvPr>
            <p:ph sz="quarter" idx="33" hasCustomPrompt="1"/>
          </p:nvPr>
        </p:nvSpPr>
        <p:spPr>
          <a:xfrm>
            <a:off x="4354903"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GB" noProof="0"/>
              <a:t>Click to insert object</a:t>
            </a:r>
          </a:p>
        </p:txBody>
      </p:sp>
      <p:sp>
        <p:nvSpPr>
          <p:cNvPr id="13" name="Footer Placeholder 3">
            <a:extLst>
              <a:ext uri="{FF2B5EF4-FFF2-40B4-BE49-F238E27FC236}">
                <a16:creationId xmlns:a16="http://schemas.microsoft.com/office/drawing/2014/main" id="{769085B3-3A03-E14E-ABE8-014727A8DB94}"/>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     hexagon.com</a:t>
            </a:r>
          </a:p>
        </p:txBody>
      </p:sp>
    </p:spTree>
    <p:extLst>
      <p:ext uri="{BB962C8B-B14F-4D97-AF65-F5344CB8AC3E}">
        <p14:creationId xmlns:p14="http://schemas.microsoft.com/office/powerpoint/2010/main" val="35360940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creen Mockup">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a:t>Click to add sub-title</a:t>
            </a:r>
            <a:endParaRPr lang="en-GB"/>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a:t>Click to add title</a:t>
            </a:r>
          </a:p>
        </p:txBody>
      </p:sp>
      <p:pic>
        <p:nvPicPr>
          <p:cNvPr id="8" name="Picture 7" descr="A picture containing display&#10;&#10;Description automatically generated">
            <a:extLst>
              <a:ext uri="{FF2B5EF4-FFF2-40B4-BE49-F238E27FC236}">
                <a16:creationId xmlns:a16="http://schemas.microsoft.com/office/drawing/2014/main" id="{497C2969-F1A4-4ABF-8D92-F22FEE447256}"/>
              </a:ext>
            </a:extLst>
          </p:cNvPr>
          <p:cNvPicPr>
            <a:picLocks noChangeAspect="1"/>
          </p:cNvPicPr>
          <p:nvPr userDrawn="1"/>
        </p:nvPicPr>
        <p:blipFill>
          <a:blip r:embed="rId4"/>
          <a:stretch>
            <a:fillRect/>
          </a:stretch>
        </p:blipFill>
        <p:spPr>
          <a:xfrm>
            <a:off x="2704123" y="1541661"/>
            <a:ext cx="6783755" cy="5104776"/>
          </a:xfrm>
          <a:prstGeom prst="rect">
            <a:avLst/>
          </a:prstGeom>
        </p:spPr>
      </p:pic>
      <p:sp>
        <p:nvSpPr>
          <p:cNvPr id="9" name="Picture Placeholder 2">
            <a:extLst>
              <a:ext uri="{FF2B5EF4-FFF2-40B4-BE49-F238E27FC236}">
                <a16:creationId xmlns:a16="http://schemas.microsoft.com/office/drawing/2014/main" id="{66A8DF81-97F1-49A5-A2DB-E7C6F23FC122}"/>
              </a:ext>
            </a:extLst>
          </p:cNvPr>
          <p:cNvSpPr>
            <a:spLocks noGrp="1"/>
          </p:cNvSpPr>
          <p:nvPr>
            <p:ph type="pic" sz="quarter" idx="21" hasCustomPrompt="1"/>
          </p:nvPr>
        </p:nvSpPr>
        <p:spPr>
          <a:xfrm>
            <a:off x="3762375" y="1938567"/>
            <a:ext cx="4667250" cy="2628900"/>
          </a:xfrm>
          <a:prstGeom prst="rect">
            <a:avLst/>
          </a:prstGeom>
        </p:spPr>
        <p:txBody>
          <a:bodyPr anchor="ctr"/>
          <a:lstStyle>
            <a:lvl1pPr algn="ctr">
              <a:defRPr sz="1600">
                <a:solidFill>
                  <a:srgbClr val="FFFFFF"/>
                </a:solidFill>
                <a:latin typeface="Arial" panose="020B0604020202020204" pitchFamily="34" charset="0"/>
                <a:cs typeface="Arial" panose="020B0604020202020204" pitchFamily="34" charset="0"/>
              </a:defRPr>
            </a:lvl1pPr>
          </a:lstStyle>
          <a:p>
            <a:pPr lvl="0"/>
            <a:r>
              <a:rPr lang="en-GB" noProof="0"/>
              <a:t>Click to insert picture</a:t>
            </a:r>
          </a:p>
        </p:txBody>
      </p:sp>
      <p:sp>
        <p:nvSpPr>
          <p:cNvPr id="10" name="Footer Placeholder 3">
            <a:extLst>
              <a:ext uri="{FF2B5EF4-FFF2-40B4-BE49-F238E27FC236}">
                <a16:creationId xmlns:a16="http://schemas.microsoft.com/office/drawing/2014/main" id="{A978005F-203C-5842-A2A5-911C086D82F2}"/>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     hexagon.com</a:t>
            </a:r>
          </a:p>
        </p:txBody>
      </p:sp>
    </p:spTree>
    <p:extLst>
      <p:ext uri="{BB962C8B-B14F-4D97-AF65-F5344CB8AC3E}">
        <p14:creationId xmlns:p14="http://schemas.microsoft.com/office/powerpoint/2010/main" val="28760364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 Job Titl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8" name="Picture Placeholder 2">
            <a:extLst>
              <a:ext uri="{FF2B5EF4-FFF2-40B4-BE49-F238E27FC236}">
                <a16:creationId xmlns:a16="http://schemas.microsoft.com/office/drawing/2014/main" id="{CFCE888F-50D7-4413-975C-EA337A887381}"/>
              </a:ext>
            </a:extLst>
          </p:cNvPr>
          <p:cNvSpPr>
            <a:spLocks noGrp="1"/>
          </p:cNvSpPr>
          <p:nvPr>
            <p:ph type="pic" sz="quarter" idx="21" hasCustomPrompt="1"/>
          </p:nvPr>
        </p:nvSpPr>
        <p:spPr>
          <a:xfrm>
            <a:off x="60960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
        <p:nvSpPr>
          <p:cNvPr id="9" name="Text Placeholder 6">
            <a:extLst>
              <a:ext uri="{FF2B5EF4-FFF2-40B4-BE49-F238E27FC236}">
                <a16:creationId xmlns:a16="http://schemas.microsoft.com/office/drawing/2014/main" id="{4AD79F0C-D8CE-4E81-BD91-56122A96B506}"/>
              </a:ext>
            </a:extLst>
          </p:cNvPr>
          <p:cNvSpPr>
            <a:spLocks noGrp="1"/>
          </p:cNvSpPr>
          <p:nvPr>
            <p:ph type="body" sz="quarter" idx="22" hasCustomPrompt="1"/>
          </p:nvPr>
        </p:nvSpPr>
        <p:spPr>
          <a:xfrm>
            <a:off x="248602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a:t>Name</a:t>
            </a:r>
          </a:p>
        </p:txBody>
      </p:sp>
      <p:sp>
        <p:nvSpPr>
          <p:cNvPr id="11" name="Text Placeholder 6">
            <a:extLst>
              <a:ext uri="{FF2B5EF4-FFF2-40B4-BE49-F238E27FC236}">
                <a16:creationId xmlns:a16="http://schemas.microsoft.com/office/drawing/2014/main" id="{0A9C0423-46BD-49ED-B6D7-71E431170D4D}"/>
              </a:ext>
            </a:extLst>
          </p:cNvPr>
          <p:cNvSpPr>
            <a:spLocks noGrp="1"/>
          </p:cNvSpPr>
          <p:nvPr>
            <p:ph type="body" sz="quarter" idx="23" hasCustomPrompt="1"/>
          </p:nvPr>
        </p:nvSpPr>
        <p:spPr>
          <a:xfrm>
            <a:off x="248602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16" name="Text Placeholder 6">
            <a:extLst>
              <a:ext uri="{FF2B5EF4-FFF2-40B4-BE49-F238E27FC236}">
                <a16:creationId xmlns:a16="http://schemas.microsoft.com/office/drawing/2014/main" id="{5BA2893E-E9BB-488B-BF10-6CC74C52C184}"/>
              </a:ext>
            </a:extLst>
          </p:cNvPr>
          <p:cNvSpPr>
            <a:spLocks noGrp="1"/>
          </p:cNvSpPr>
          <p:nvPr>
            <p:ph type="body" sz="quarter" idx="24" hasCustomPrompt="1"/>
          </p:nvPr>
        </p:nvSpPr>
        <p:spPr>
          <a:xfrm>
            <a:off x="248602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Description</a:t>
            </a:r>
          </a:p>
        </p:txBody>
      </p:sp>
      <p:sp>
        <p:nvSpPr>
          <p:cNvPr id="18" name="Picture Placeholder 2">
            <a:extLst>
              <a:ext uri="{FF2B5EF4-FFF2-40B4-BE49-F238E27FC236}">
                <a16:creationId xmlns:a16="http://schemas.microsoft.com/office/drawing/2014/main" id="{0E1F867D-0103-4F12-954D-205F92652010}"/>
              </a:ext>
            </a:extLst>
          </p:cNvPr>
          <p:cNvSpPr>
            <a:spLocks noGrp="1"/>
          </p:cNvSpPr>
          <p:nvPr>
            <p:ph type="pic" sz="quarter" idx="25" hasCustomPrompt="1"/>
          </p:nvPr>
        </p:nvSpPr>
        <p:spPr>
          <a:xfrm>
            <a:off x="439175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
        <p:nvSpPr>
          <p:cNvPr id="19" name="Text Placeholder 6">
            <a:extLst>
              <a:ext uri="{FF2B5EF4-FFF2-40B4-BE49-F238E27FC236}">
                <a16:creationId xmlns:a16="http://schemas.microsoft.com/office/drawing/2014/main" id="{38647B87-B4C9-42A9-9EA4-7AF4583ECA32}"/>
              </a:ext>
            </a:extLst>
          </p:cNvPr>
          <p:cNvSpPr>
            <a:spLocks noGrp="1"/>
          </p:cNvSpPr>
          <p:nvPr>
            <p:ph type="body" sz="quarter" idx="26" hasCustomPrompt="1"/>
          </p:nvPr>
        </p:nvSpPr>
        <p:spPr>
          <a:xfrm>
            <a:off x="626817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a:t>Name</a:t>
            </a:r>
          </a:p>
        </p:txBody>
      </p:sp>
      <p:sp>
        <p:nvSpPr>
          <p:cNvPr id="20" name="Text Placeholder 6">
            <a:extLst>
              <a:ext uri="{FF2B5EF4-FFF2-40B4-BE49-F238E27FC236}">
                <a16:creationId xmlns:a16="http://schemas.microsoft.com/office/drawing/2014/main" id="{A7AD56F9-378E-430D-A02F-B42EAD8E5D95}"/>
              </a:ext>
            </a:extLst>
          </p:cNvPr>
          <p:cNvSpPr>
            <a:spLocks noGrp="1"/>
          </p:cNvSpPr>
          <p:nvPr>
            <p:ph type="body" sz="quarter" idx="27" hasCustomPrompt="1"/>
          </p:nvPr>
        </p:nvSpPr>
        <p:spPr>
          <a:xfrm>
            <a:off x="626817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21" name="Text Placeholder 6">
            <a:extLst>
              <a:ext uri="{FF2B5EF4-FFF2-40B4-BE49-F238E27FC236}">
                <a16:creationId xmlns:a16="http://schemas.microsoft.com/office/drawing/2014/main" id="{06FF5877-CBAB-4478-986F-3573A0058A39}"/>
              </a:ext>
            </a:extLst>
          </p:cNvPr>
          <p:cNvSpPr>
            <a:spLocks noGrp="1"/>
          </p:cNvSpPr>
          <p:nvPr>
            <p:ph type="body" sz="quarter" idx="28" hasCustomPrompt="1"/>
          </p:nvPr>
        </p:nvSpPr>
        <p:spPr>
          <a:xfrm>
            <a:off x="626817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Description</a:t>
            </a:r>
          </a:p>
        </p:txBody>
      </p:sp>
      <p:sp>
        <p:nvSpPr>
          <p:cNvPr id="22" name="Picture Placeholder 2">
            <a:extLst>
              <a:ext uri="{FF2B5EF4-FFF2-40B4-BE49-F238E27FC236}">
                <a16:creationId xmlns:a16="http://schemas.microsoft.com/office/drawing/2014/main" id="{ECF40B4C-982F-4AB2-935F-295BE83E259A}"/>
              </a:ext>
            </a:extLst>
          </p:cNvPr>
          <p:cNvSpPr>
            <a:spLocks noGrp="1"/>
          </p:cNvSpPr>
          <p:nvPr>
            <p:ph type="pic" sz="quarter" idx="29" hasCustomPrompt="1"/>
          </p:nvPr>
        </p:nvSpPr>
        <p:spPr>
          <a:xfrm>
            <a:off x="8173899"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
        <p:nvSpPr>
          <p:cNvPr id="23" name="Text Placeholder 6">
            <a:extLst>
              <a:ext uri="{FF2B5EF4-FFF2-40B4-BE49-F238E27FC236}">
                <a16:creationId xmlns:a16="http://schemas.microsoft.com/office/drawing/2014/main" id="{695DD8E1-FA95-48D0-AEE2-F57F2AFF60D9}"/>
              </a:ext>
            </a:extLst>
          </p:cNvPr>
          <p:cNvSpPr>
            <a:spLocks noGrp="1"/>
          </p:cNvSpPr>
          <p:nvPr>
            <p:ph type="body" sz="quarter" idx="30" hasCustomPrompt="1"/>
          </p:nvPr>
        </p:nvSpPr>
        <p:spPr>
          <a:xfrm>
            <a:off x="10050324"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a:t>Name</a:t>
            </a:r>
          </a:p>
        </p:txBody>
      </p:sp>
      <p:sp>
        <p:nvSpPr>
          <p:cNvPr id="24" name="Text Placeholder 6">
            <a:extLst>
              <a:ext uri="{FF2B5EF4-FFF2-40B4-BE49-F238E27FC236}">
                <a16:creationId xmlns:a16="http://schemas.microsoft.com/office/drawing/2014/main" id="{5ED88D0B-E6A4-4CE0-AC06-69810F28F159}"/>
              </a:ext>
            </a:extLst>
          </p:cNvPr>
          <p:cNvSpPr>
            <a:spLocks noGrp="1"/>
          </p:cNvSpPr>
          <p:nvPr>
            <p:ph type="body" sz="quarter" idx="31" hasCustomPrompt="1"/>
          </p:nvPr>
        </p:nvSpPr>
        <p:spPr>
          <a:xfrm>
            <a:off x="10050324"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25" name="Text Placeholder 6">
            <a:extLst>
              <a:ext uri="{FF2B5EF4-FFF2-40B4-BE49-F238E27FC236}">
                <a16:creationId xmlns:a16="http://schemas.microsoft.com/office/drawing/2014/main" id="{A66B2CFF-5688-4B3D-BB74-F59BFB81719F}"/>
              </a:ext>
            </a:extLst>
          </p:cNvPr>
          <p:cNvSpPr>
            <a:spLocks noGrp="1"/>
          </p:cNvSpPr>
          <p:nvPr>
            <p:ph type="body" sz="quarter" idx="32" hasCustomPrompt="1"/>
          </p:nvPr>
        </p:nvSpPr>
        <p:spPr>
          <a:xfrm>
            <a:off x="10050324"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Description</a:t>
            </a:r>
          </a:p>
        </p:txBody>
      </p:sp>
      <p:sp>
        <p:nvSpPr>
          <p:cNvPr id="26" name="Picture Placeholder 2">
            <a:extLst>
              <a:ext uri="{FF2B5EF4-FFF2-40B4-BE49-F238E27FC236}">
                <a16:creationId xmlns:a16="http://schemas.microsoft.com/office/drawing/2014/main" id="{99CCE435-91B0-4BA8-909C-84A681A09FB9}"/>
              </a:ext>
            </a:extLst>
          </p:cNvPr>
          <p:cNvSpPr>
            <a:spLocks noGrp="1"/>
          </p:cNvSpPr>
          <p:nvPr>
            <p:ph type="pic" sz="quarter" idx="33" hasCustomPrompt="1"/>
          </p:nvPr>
        </p:nvSpPr>
        <p:spPr>
          <a:xfrm>
            <a:off x="60960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
        <p:nvSpPr>
          <p:cNvPr id="27" name="Text Placeholder 6">
            <a:extLst>
              <a:ext uri="{FF2B5EF4-FFF2-40B4-BE49-F238E27FC236}">
                <a16:creationId xmlns:a16="http://schemas.microsoft.com/office/drawing/2014/main" id="{65A091F7-3DCB-47BC-B107-BF09A8FEE4D5}"/>
              </a:ext>
            </a:extLst>
          </p:cNvPr>
          <p:cNvSpPr>
            <a:spLocks noGrp="1"/>
          </p:cNvSpPr>
          <p:nvPr>
            <p:ph type="body" sz="quarter" idx="34" hasCustomPrompt="1"/>
          </p:nvPr>
        </p:nvSpPr>
        <p:spPr>
          <a:xfrm>
            <a:off x="248602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a:t>Name</a:t>
            </a:r>
          </a:p>
        </p:txBody>
      </p:sp>
      <p:sp>
        <p:nvSpPr>
          <p:cNvPr id="28" name="Text Placeholder 6">
            <a:extLst>
              <a:ext uri="{FF2B5EF4-FFF2-40B4-BE49-F238E27FC236}">
                <a16:creationId xmlns:a16="http://schemas.microsoft.com/office/drawing/2014/main" id="{EDEF6A02-7F1B-4BE7-BA4D-A8210D46022B}"/>
              </a:ext>
            </a:extLst>
          </p:cNvPr>
          <p:cNvSpPr>
            <a:spLocks noGrp="1"/>
          </p:cNvSpPr>
          <p:nvPr>
            <p:ph type="body" sz="quarter" idx="35" hasCustomPrompt="1"/>
          </p:nvPr>
        </p:nvSpPr>
        <p:spPr>
          <a:xfrm>
            <a:off x="248602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29" name="Text Placeholder 6">
            <a:extLst>
              <a:ext uri="{FF2B5EF4-FFF2-40B4-BE49-F238E27FC236}">
                <a16:creationId xmlns:a16="http://schemas.microsoft.com/office/drawing/2014/main" id="{2844D631-F40B-4199-A5E6-CB6FE8F33403}"/>
              </a:ext>
            </a:extLst>
          </p:cNvPr>
          <p:cNvSpPr>
            <a:spLocks noGrp="1"/>
          </p:cNvSpPr>
          <p:nvPr>
            <p:ph type="body" sz="quarter" idx="36" hasCustomPrompt="1"/>
          </p:nvPr>
        </p:nvSpPr>
        <p:spPr>
          <a:xfrm>
            <a:off x="248602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Description</a:t>
            </a:r>
          </a:p>
        </p:txBody>
      </p:sp>
      <p:sp>
        <p:nvSpPr>
          <p:cNvPr id="30" name="Picture Placeholder 2">
            <a:extLst>
              <a:ext uri="{FF2B5EF4-FFF2-40B4-BE49-F238E27FC236}">
                <a16:creationId xmlns:a16="http://schemas.microsoft.com/office/drawing/2014/main" id="{02436CF3-00B1-4417-9B89-2E18ED979269}"/>
              </a:ext>
            </a:extLst>
          </p:cNvPr>
          <p:cNvSpPr>
            <a:spLocks noGrp="1"/>
          </p:cNvSpPr>
          <p:nvPr>
            <p:ph type="pic" sz="quarter" idx="37" hasCustomPrompt="1"/>
          </p:nvPr>
        </p:nvSpPr>
        <p:spPr>
          <a:xfrm>
            <a:off x="439175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
        <p:nvSpPr>
          <p:cNvPr id="31" name="Text Placeholder 6">
            <a:extLst>
              <a:ext uri="{FF2B5EF4-FFF2-40B4-BE49-F238E27FC236}">
                <a16:creationId xmlns:a16="http://schemas.microsoft.com/office/drawing/2014/main" id="{0378FBD4-DA96-4281-9CA6-A467EDED5ADA}"/>
              </a:ext>
            </a:extLst>
          </p:cNvPr>
          <p:cNvSpPr>
            <a:spLocks noGrp="1"/>
          </p:cNvSpPr>
          <p:nvPr>
            <p:ph type="body" sz="quarter" idx="38" hasCustomPrompt="1"/>
          </p:nvPr>
        </p:nvSpPr>
        <p:spPr>
          <a:xfrm>
            <a:off x="626817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a:t>Name</a:t>
            </a:r>
          </a:p>
        </p:txBody>
      </p:sp>
      <p:sp>
        <p:nvSpPr>
          <p:cNvPr id="32" name="Text Placeholder 6">
            <a:extLst>
              <a:ext uri="{FF2B5EF4-FFF2-40B4-BE49-F238E27FC236}">
                <a16:creationId xmlns:a16="http://schemas.microsoft.com/office/drawing/2014/main" id="{169B6F42-052F-45C1-96F2-5FE64835451C}"/>
              </a:ext>
            </a:extLst>
          </p:cNvPr>
          <p:cNvSpPr>
            <a:spLocks noGrp="1"/>
          </p:cNvSpPr>
          <p:nvPr>
            <p:ph type="body" sz="quarter" idx="39" hasCustomPrompt="1"/>
          </p:nvPr>
        </p:nvSpPr>
        <p:spPr>
          <a:xfrm>
            <a:off x="626817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3" name="Text Placeholder 6">
            <a:extLst>
              <a:ext uri="{FF2B5EF4-FFF2-40B4-BE49-F238E27FC236}">
                <a16:creationId xmlns:a16="http://schemas.microsoft.com/office/drawing/2014/main" id="{54FEE6EF-4B51-4BDF-BA51-358BE285226C}"/>
              </a:ext>
            </a:extLst>
          </p:cNvPr>
          <p:cNvSpPr>
            <a:spLocks noGrp="1"/>
          </p:cNvSpPr>
          <p:nvPr>
            <p:ph type="body" sz="quarter" idx="40" hasCustomPrompt="1"/>
          </p:nvPr>
        </p:nvSpPr>
        <p:spPr>
          <a:xfrm>
            <a:off x="626817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Description</a:t>
            </a:r>
          </a:p>
        </p:txBody>
      </p:sp>
      <p:sp>
        <p:nvSpPr>
          <p:cNvPr id="34" name="Picture Placeholder 2">
            <a:extLst>
              <a:ext uri="{FF2B5EF4-FFF2-40B4-BE49-F238E27FC236}">
                <a16:creationId xmlns:a16="http://schemas.microsoft.com/office/drawing/2014/main" id="{4749ABEF-91BD-402B-8E24-9195D243C94F}"/>
              </a:ext>
            </a:extLst>
          </p:cNvPr>
          <p:cNvSpPr>
            <a:spLocks noGrp="1"/>
          </p:cNvSpPr>
          <p:nvPr>
            <p:ph type="pic" sz="quarter" idx="41" hasCustomPrompt="1"/>
          </p:nvPr>
        </p:nvSpPr>
        <p:spPr>
          <a:xfrm>
            <a:off x="8173899"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
        <p:nvSpPr>
          <p:cNvPr id="35" name="Text Placeholder 6">
            <a:extLst>
              <a:ext uri="{FF2B5EF4-FFF2-40B4-BE49-F238E27FC236}">
                <a16:creationId xmlns:a16="http://schemas.microsoft.com/office/drawing/2014/main" id="{26624725-D93D-423A-BCF2-B1A78F18CB5F}"/>
              </a:ext>
            </a:extLst>
          </p:cNvPr>
          <p:cNvSpPr>
            <a:spLocks noGrp="1"/>
          </p:cNvSpPr>
          <p:nvPr>
            <p:ph type="body" sz="quarter" idx="42" hasCustomPrompt="1"/>
          </p:nvPr>
        </p:nvSpPr>
        <p:spPr>
          <a:xfrm>
            <a:off x="10050324"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a:t>Name</a:t>
            </a:r>
          </a:p>
        </p:txBody>
      </p:sp>
      <p:sp>
        <p:nvSpPr>
          <p:cNvPr id="36" name="Text Placeholder 6">
            <a:extLst>
              <a:ext uri="{FF2B5EF4-FFF2-40B4-BE49-F238E27FC236}">
                <a16:creationId xmlns:a16="http://schemas.microsoft.com/office/drawing/2014/main" id="{65CA8432-ED07-4939-B8CC-705664AFF7EC}"/>
              </a:ext>
            </a:extLst>
          </p:cNvPr>
          <p:cNvSpPr>
            <a:spLocks noGrp="1"/>
          </p:cNvSpPr>
          <p:nvPr>
            <p:ph type="body" sz="quarter" idx="43" hasCustomPrompt="1"/>
          </p:nvPr>
        </p:nvSpPr>
        <p:spPr>
          <a:xfrm>
            <a:off x="10050324"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7" name="Text Placeholder 6">
            <a:extLst>
              <a:ext uri="{FF2B5EF4-FFF2-40B4-BE49-F238E27FC236}">
                <a16:creationId xmlns:a16="http://schemas.microsoft.com/office/drawing/2014/main" id="{6FC264D1-1261-4761-A3E9-B6E36AD75505}"/>
              </a:ext>
            </a:extLst>
          </p:cNvPr>
          <p:cNvSpPr>
            <a:spLocks noGrp="1"/>
          </p:cNvSpPr>
          <p:nvPr>
            <p:ph type="body" sz="quarter" idx="44" hasCustomPrompt="1"/>
          </p:nvPr>
        </p:nvSpPr>
        <p:spPr>
          <a:xfrm>
            <a:off x="10050324"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a:t>Description</a:t>
            </a:r>
          </a:p>
        </p:txBody>
      </p:sp>
      <p:sp>
        <p:nvSpPr>
          <p:cNvPr id="38" name="Footer Placeholder 3">
            <a:extLst>
              <a:ext uri="{FF2B5EF4-FFF2-40B4-BE49-F238E27FC236}">
                <a16:creationId xmlns:a16="http://schemas.microsoft.com/office/drawing/2014/main" id="{9F5A52B9-088A-6B40-A1D0-3F8729F06F1F}"/>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     hexagon.com</a:t>
            </a:r>
          </a:p>
        </p:txBody>
      </p:sp>
    </p:spTree>
    <p:extLst>
      <p:ext uri="{BB962C8B-B14F-4D97-AF65-F5344CB8AC3E}">
        <p14:creationId xmlns:p14="http://schemas.microsoft.com/office/powerpoint/2010/main" val="1674292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bject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276448"/>
            <a:ext cx="3481523"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Picture Placeholder 2">
            <a:extLst>
              <a:ext uri="{FF2B5EF4-FFF2-40B4-BE49-F238E27FC236}">
                <a16:creationId xmlns:a16="http://schemas.microsoft.com/office/drawing/2014/main" id="{5DC0237C-5B3A-423F-9E49-E8750E4FBF84}"/>
              </a:ext>
            </a:extLst>
          </p:cNvPr>
          <p:cNvSpPr>
            <a:spLocks noGrp="1"/>
          </p:cNvSpPr>
          <p:nvPr>
            <p:ph type="pic" sz="quarter" idx="32"/>
          </p:nvPr>
        </p:nvSpPr>
        <p:spPr>
          <a:xfrm>
            <a:off x="0" y="0"/>
            <a:ext cx="12192000" cy="3429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
        <p:nvSpPr>
          <p:cNvPr id="19" name="Text Placeholder 2">
            <a:extLst>
              <a:ext uri="{FF2B5EF4-FFF2-40B4-BE49-F238E27FC236}">
                <a16:creationId xmlns:a16="http://schemas.microsoft.com/office/drawing/2014/main" id="{7F41C0DD-30CA-4397-B0C4-E430873EAE90}"/>
              </a:ext>
            </a:extLst>
          </p:cNvPr>
          <p:cNvSpPr>
            <a:spLocks noGrp="1"/>
          </p:cNvSpPr>
          <p:nvPr>
            <p:ph type="body" sz="quarter" idx="25"/>
          </p:nvPr>
        </p:nvSpPr>
        <p:spPr>
          <a:xfrm>
            <a:off x="609601"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0C5AAB74-40A5-48A1-AF34-6DF318983D49}"/>
              </a:ext>
            </a:extLst>
          </p:cNvPr>
          <p:cNvSpPr>
            <a:spLocks noGrp="1"/>
          </p:cNvSpPr>
          <p:nvPr>
            <p:ph type="body" sz="quarter" idx="33"/>
          </p:nvPr>
        </p:nvSpPr>
        <p:spPr>
          <a:xfrm>
            <a:off x="4355576"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2776FE14-EFAA-45A1-996A-3F09F63B64EA}"/>
              </a:ext>
            </a:extLst>
          </p:cNvPr>
          <p:cNvSpPr>
            <a:spLocks noGrp="1"/>
          </p:cNvSpPr>
          <p:nvPr>
            <p:ph type="body" sz="quarter" idx="31"/>
          </p:nvPr>
        </p:nvSpPr>
        <p:spPr>
          <a:xfrm>
            <a:off x="8100205"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1" name="Footer Placeholder 3">
            <a:extLst>
              <a:ext uri="{FF2B5EF4-FFF2-40B4-BE49-F238E27FC236}">
                <a16:creationId xmlns:a16="http://schemas.microsoft.com/office/drawing/2014/main" id="{6CA1F0FF-65B0-9D45-9027-728DEBC36B5A}"/>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     hexagon.com</a:t>
            </a:r>
          </a:p>
        </p:txBody>
      </p:sp>
    </p:spTree>
    <p:extLst>
      <p:ext uri="{BB962C8B-B14F-4D97-AF65-F5344CB8AC3E}">
        <p14:creationId xmlns:p14="http://schemas.microsoft.com/office/powerpoint/2010/main" val="36436132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6" name="Picture Placeholder 2">
            <a:extLst>
              <a:ext uri="{FF2B5EF4-FFF2-40B4-BE49-F238E27FC236}">
                <a16:creationId xmlns:a16="http://schemas.microsoft.com/office/drawing/2014/main" id="{F54CC3FC-7ECA-453F-B21F-57BB3524A006}"/>
              </a:ext>
            </a:extLst>
          </p:cNvPr>
          <p:cNvSpPr>
            <a:spLocks noGrp="1"/>
          </p:cNvSpPr>
          <p:nvPr>
            <p:ph type="pic" sz="quarter" idx="32"/>
          </p:nvPr>
        </p:nvSpPr>
        <p:spPr>
          <a:xfrm>
            <a:off x="0" y="0"/>
            <a:ext cx="12192000" cy="58674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
        <p:nvSpPr>
          <p:cNvPr id="5" name="Footer Placeholder 3">
            <a:extLst>
              <a:ext uri="{FF2B5EF4-FFF2-40B4-BE49-F238E27FC236}">
                <a16:creationId xmlns:a16="http://schemas.microsoft.com/office/drawing/2014/main" id="{3BC65B0D-B13A-A147-B9EB-47DCF526C917}"/>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     hexagon.com</a:t>
            </a:r>
          </a:p>
        </p:txBody>
      </p:sp>
      <p:sp>
        <p:nvSpPr>
          <p:cNvPr id="2" name="Rectangle 1">
            <a:extLst>
              <a:ext uri="{FF2B5EF4-FFF2-40B4-BE49-F238E27FC236}">
                <a16:creationId xmlns:a16="http://schemas.microsoft.com/office/drawing/2014/main" id="{F16ED128-68FB-4644-F729-E85D573C940A}"/>
              </a:ext>
            </a:extLst>
          </p:cNvPr>
          <p:cNvSpPr/>
          <p:nvPr userDrawn="1"/>
        </p:nvSpPr>
        <p:spPr>
          <a:xfrm>
            <a:off x="341194" y="6005015"/>
            <a:ext cx="4844955" cy="624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12482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Object Full Bleed">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FE5166B-EDCB-483E-97A0-84908C4F8935}"/>
              </a:ext>
            </a:extLst>
          </p:cNvPr>
          <p:cNvSpPr>
            <a:spLocks noGrp="1"/>
          </p:cNvSpPr>
          <p:nvPr>
            <p:ph type="pic" sz="quarter" idx="32"/>
          </p:nvPr>
        </p:nvSpPr>
        <p:spPr>
          <a:xfrm>
            <a:off x="0" y="0"/>
            <a:ext cx="12192000" cy="6858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Tree>
    <p:extLst>
      <p:ext uri="{BB962C8B-B14F-4D97-AF65-F5344CB8AC3E}">
        <p14:creationId xmlns:p14="http://schemas.microsoft.com/office/powerpoint/2010/main" val="1324500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Bullet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5444A74-686C-9B43-A7FC-BDD339C7CFD0}"/>
              </a:ext>
            </a:extLst>
          </p:cNvPr>
          <p:cNvSpPr>
            <a:spLocks noGrp="1"/>
          </p:cNvSpPr>
          <p:nvPr>
            <p:ph sz="half" idx="19"/>
          </p:nvPr>
        </p:nvSpPr>
        <p:spPr>
          <a:xfrm>
            <a:off x="519598" y="1510553"/>
            <a:ext cx="11156402" cy="4746812"/>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C51A007E-2CCE-C04A-BD94-816C570D2F92}"/>
              </a:ext>
            </a:extLst>
          </p:cNvPr>
          <p:cNvSpPr>
            <a:spLocks noGrp="1"/>
          </p:cNvSpPr>
          <p:nvPr>
            <p:ph type="title"/>
          </p:nvPr>
        </p:nvSpPr>
        <p:spPr/>
        <p:txBody>
          <a:bodyPr/>
          <a:lstStyle>
            <a:lvl1pPr>
              <a:defRPr>
                <a:latin typeface="+mj-lt"/>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AAF58344-6087-384D-8347-3735CACF6F93}"/>
              </a:ext>
            </a:extLst>
          </p:cNvPr>
          <p:cNvSpPr>
            <a:spLocks noGrp="1"/>
          </p:cNvSpPr>
          <p:nvPr>
            <p:ph type="ftr" sz="quarter" idx="17"/>
          </p:nvPr>
        </p:nvSpPr>
        <p:spPr/>
        <p:txBody>
          <a:bodyPr/>
          <a:lstStyle/>
          <a:p>
            <a:r>
              <a:rPr lang="en-US"/>
              <a:t>CONFIDENTIAL</a:t>
            </a:r>
          </a:p>
        </p:txBody>
      </p:sp>
      <p:sp>
        <p:nvSpPr>
          <p:cNvPr id="4" name="Slide Number Placeholder 3">
            <a:extLst>
              <a:ext uri="{FF2B5EF4-FFF2-40B4-BE49-F238E27FC236}">
                <a16:creationId xmlns:a16="http://schemas.microsoft.com/office/drawing/2014/main" id="{053CD000-370C-184E-8A71-B31C87368780}"/>
              </a:ext>
            </a:extLst>
          </p:cNvPr>
          <p:cNvSpPr>
            <a:spLocks noGrp="1"/>
          </p:cNvSpPr>
          <p:nvPr>
            <p:ph type="sldNum" sz="quarter" idx="18"/>
          </p:nvPr>
        </p:nvSpPr>
        <p:spPr/>
        <p:txBody>
          <a:bodyPr/>
          <a:lstStyle/>
          <a:p>
            <a:fld id="{92E137E8-26C2-F84A-AE98-39C9BF092A5F}" type="slidenum">
              <a:rPr lang="en-US" smtClean="0"/>
              <a:pPr/>
              <a:t>‹#›</a:t>
            </a:fld>
            <a:endParaRPr lang="en-US"/>
          </a:p>
        </p:txBody>
      </p:sp>
    </p:spTree>
    <p:extLst>
      <p:ext uri="{BB962C8B-B14F-4D97-AF65-F5344CB8AC3E}">
        <p14:creationId xmlns:p14="http://schemas.microsoft.com/office/powerpoint/2010/main" val="36139416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ation / Image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2A76D2-0A07-4012-9496-0C6FC98C1861}"/>
              </a:ext>
            </a:extLst>
          </p:cNvPr>
          <p:cNvSpPr/>
          <p:nvPr userDrawn="1"/>
        </p:nvSpPr>
        <p:spPr>
          <a:xfrm>
            <a:off x="-1" y="1"/>
            <a:ext cx="12192001" cy="6871266"/>
          </a:xfrm>
          <a:custGeom>
            <a:avLst/>
            <a:gdLst>
              <a:gd name="connsiteX0" fmla="*/ 0 w 12192001"/>
              <a:gd name="connsiteY0" fmla="*/ 0 h 6860633"/>
              <a:gd name="connsiteX1" fmla="*/ 12192001 w 12192001"/>
              <a:gd name="connsiteY1" fmla="*/ 0 h 6860633"/>
              <a:gd name="connsiteX2" fmla="*/ 12192001 w 12192001"/>
              <a:gd name="connsiteY2" fmla="*/ 6860633 h 6860633"/>
              <a:gd name="connsiteX3" fmla="*/ 0 w 12192001"/>
              <a:gd name="connsiteY3" fmla="*/ 6860633 h 6860633"/>
              <a:gd name="connsiteX4" fmla="*/ 0 w 12192001"/>
              <a:gd name="connsiteY4" fmla="*/ 0 h 6860633"/>
              <a:gd name="connsiteX0" fmla="*/ 0 w 12192001"/>
              <a:gd name="connsiteY0" fmla="*/ 0 h 6871266"/>
              <a:gd name="connsiteX1" fmla="*/ 12192001 w 12192001"/>
              <a:gd name="connsiteY1" fmla="*/ 0 h 6871266"/>
              <a:gd name="connsiteX2" fmla="*/ 12181368 w 12192001"/>
              <a:gd name="connsiteY2" fmla="*/ 6871266 h 6871266"/>
              <a:gd name="connsiteX3" fmla="*/ 0 w 12192001"/>
              <a:gd name="connsiteY3" fmla="*/ 6860633 h 6871266"/>
              <a:gd name="connsiteX4" fmla="*/ 0 w 12192001"/>
              <a:gd name="connsiteY4" fmla="*/ 0 h 687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6871266">
                <a:moveTo>
                  <a:pt x="0" y="0"/>
                </a:moveTo>
                <a:lnTo>
                  <a:pt x="12192001" y="0"/>
                </a:lnTo>
                <a:cubicBezTo>
                  <a:pt x="12188457" y="2290422"/>
                  <a:pt x="12184912" y="4580844"/>
                  <a:pt x="12181368" y="6871266"/>
                </a:cubicBezTo>
                <a:lnTo>
                  <a:pt x="0" y="6860633"/>
                </a:lnTo>
                <a:lnTo>
                  <a:pt x="0" y="0"/>
                </a:lnTo>
                <a:close/>
              </a:path>
            </a:pathLst>
          </a:custGeom>
          <a:gradFill flip="none" rotWithShape="1">
            <a:gsLst>
              <a:gs pos="75000">
                <a:srgbClr val="0F5F7E"/>
              </a:gs>
              <a:gs pos="35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6">
            <a:extLst>
              <a:ext uri="{FF2B5EF4-FFF2-40B4-BE49-F238E27FC236}">
                <a16:creationId xmlns:a16="http://schemas.microsoft.com/office/drawing/2014/main" id="{BA524A99-4FA6-4820-961E-79896EC97AE5}"/>
              </a:ext>
            </a:extLst>
          </p:cNvPr>
          <p:cNvSpPr>
            <a:spLocks noGrp="1"/>
          </p:cNvSpPr>
          <p:nvPr>
            <p:ph type="pic" sz="quarter" idx="12" hasCustomPrompt="1"/>
          </p:nvPr>
        </p:nvSpPr>
        <p:spPr>
          <a:xfrm>
            <a:off x="-1" y="0"/>
            <a:ext cx="7461775" cy="686063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1377" h="6860633">
                <a:moveTo>
                  <a:pt x="0" y="0"/>
                </a:moveTo>
                <a:lnTo>
                  <a:pt x="8291377" y="0"/>
                </a:lnTo>
                <a:lnTo>
                  <a:pt x="5336493" y="6860633"/>
                </a:lnTo>
                <a:lnTo>
                  <a:pt x="0" y="6858000"/>
                </a:lnTo>
                <a:lnTo>
                  <a:pt x="0" y="0"/>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FFFFFF"/>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insert </a:t>
            </a:r>
            <a:r>
              <a:rPr lang="en-GB" noProof="0"/>
              <a:t>picture</a:t>
            </a:r>
          </a:p>
        </p:txBody>
      </p:sp>
      <p:pic>
        <p:nvPicPr>
          <p:cNvPr id="9" name="Picture 8">
            <a:extLst>
              <a:ext uri="{FF2B5EF4-FFF2-40B4-BE49-F238E27FC236}">
                <a16:creationId xmlns:a16="http://schemas.microsoft.com/office/drawing/2014/main" id="{A862A3A3-75F9-4D65-A08C-6B24054712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3" y="6131290"/>
            <a:ext cx="1141314" cy="351868"/>
          </a:xfrm>
          <a:prstGeom prst="rect">
            <a:avLst/>
          </a:prstGeom>
        </p:spPr>
      </p:pic>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7634514" y="2877181"/>
            <a:ext cx="3947886" cy="2313463"/>
          </a:xfrm>
          <a:prstGeom prst="rect">
            <a:avLst/>
          </a:prstGeom>
        </p:spPr>
        <p:txBody>
          <a:bodyPr/>
          <a:lstStyle>
            <a:lvl1pPr marL="0" indent="0">
              <a:lnSpc>
                <a:spcPts val="2560"/>
              </a:lnSpc>
              <a:buNone/>
              <a:defRPr sz="1800" b="1" i="0">
                <a:solidFill>
                  <a:schemeClr val="bg1"/>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US"/>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userDrawn="1"/>
        </p:nvSpPr>
        <p:spPr bwMode="auto">
          <a:xfrm>
            <a:off x="7045976"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40962275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Quotation / Image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586F9F-5BA4-A74E-AAFE-C4A4B340DE72}"/>
              </a:ext>
            </a:extLst>
          </p:cNvPr>
          <p:cNvSpPr/>
          <p:nvPr userDrawn="1"/>
        </p:nvSpPr>
        <p:spPr>
          <a:xfrm>
            <a:off x="0" y="0"/>
            <a:ext cx="12192001" cy="6860633"/>
          </a:xfrm>
          <a:prstGeom prst="rect">
            <a:avLst/>
          </a:prstGeom>
          <a:gradFill flip="none" rotWithShape="1">
            <a:gsLst>
              <a:gs pos="72000">
                <a:srgbClr val="0F5F7E"/>
              </a:gs>
              <a:gs pos="24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1187631" y="2862893"/>
            <a:ext cx="3947886" cy="2313463"/>
          </a:xfrm>
          <a:prstGeom prst="rect">
            <a:avLst/>
          </a:prstGeom>
        </p:spPr>
        <p:txBody>
          <a:bodyPr/>
          <a:lstStyle>
            <a:lvl1pPr marL="0" indent="0">
              <a:lnSpc>
                <a:spcPts val="2560"/>
              </a:lnSpc>
              <a:buNone/>
              <a:defRPr sz="1800" b="1" i="0">
                <a:solidFill>
                  <a:srgbClr val="FFFFFF"/>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GB" noProof="0"/>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userDrawn="1"/>
        </p:nvSpPr>
        <p:spPr bwMode="auto">
          <a:xfrm>
            <a:off x="599093"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 name="Picture Placeholder 16">
            <a:extLst>
              <a:ext uri="{FF2B5EF4-FFF2-40B4-BE49-F238E27FC236}">
                <a16:creationId xmlns:a16="http://schemas.microsoft.com/office/drawing/2014/main" id="{CA817B09-FA85-4201-96DA-9D22BA6F481F}"/>
              </a:ext>
            </a:extLst>
          </p:cNvPr>
          <p:cNvSpPr>
            <a:spLocks noGrp="1"/>
          </p:cNvSpPr>
          <p:nvPr>
            <p:ph type="pic" sz="quarter" idx="12" hasCustomPrompt="1"/>
          </p:nvPr>
        </p:nvSpPr>
        <p:spPr>
          <a:xfrm>
            <a:off x="4635044" y="-2634"/>
            <a:ext cx="7561245" cy="686982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 name="connsiteX0" fmla="*/ 0 w 8317836"/>
              <a:gd name="connsiteY0" fmla="*/ 0 h 6858000"/>
              <a:gd name="connsiteX1" fmla="*/ 8291377 w 8317836"/>
              <a:gd name="connsiteY1" fmla="*/ 0 h 6858000"/>
              <a:gd name="connsiteX2" fmla="*/ 8317836 w 8317836"/>
              <a:gd name="connsiteY2" fmla="*/ 6848601 h 6858000"/>
              <a:gd name="connsiteX3" fmla="*/ 0 w 8317836"/>
              <a:gd name="connsiteY3" fmla="*/ 6858000 h 6858000"/>
              <a:gd name="connsiteX4" fmla="*/ 0 w 8317836"/>
              <a:gd name="connsiteY4" fmla="*/ 0 h 6858000"/>
              <a:gd name="connsiteX0" fmla="*/ 0 w 8317836"/>
              <a:gd name="connsiteY0" fmla="*/ 0 h 6848601"/>
              <a:gd name="connsiteX1" fmla="*/ 8291377 w 8317836"/>
              <a:gd name="connsiteY1" fmla="*/ 0 h 6848601"/>
              <a:gd name="connsiteX2" fmla="*/ 8317836 w 8317836"/>
              <a:gd name="connsiteY2" fmla="*/ 6848601 h 6848601"/>
              <a:gd name="connsiteX3" fmla="*/ 3115036 w 8317836"/>
              <a:gd name="connsiteY3" fmla="*/ 6845968 h 6848601"/>
              <a:gd name="connsiteX4" fmla="*/ 0 w 8317836"/>
              <a:gd name="connsiteY4" fmla="*/ 0 h 6848601"/>
              <a:gd name="connsiteX0" fmla="*/ 0 w 8317836"/>
              <a:gd name="connsiteY0" fmla="*/ 0 h 6848601"/>
              <a:gd name="connsiteX1" fmla="*/ 8291377 w 8317836"/>
              <a:gd name="connsiteY1" fmla="*/ 0 h 6848601"/>
              <a:gd name="connsiteX2" fmla="*/ 8317836 w 8317836"/>
              <a:gd name="connsiteY2" fmla="*/ 6848601 h 6848601"/>
              <a:gd name="connsiteX3" fmla="*/ 3088298 w 8317836"/>
              <a:gd name="connsiteY3" fmla="*/ 6845968 h 6848601"/>
              <a:gd name="connsiteX4" fmla="*/ 0 w 8317836"/>
              <a:gd name="connsiteY4" fmla="*/ 0 h 6848601"/>
              <a:gd name="connsiteX0" fmla="*/ 0 w 8304466"/>
              <a:gd name="connsiteY0" fmla="*/ 0 h 6848601"/>
              <a:gd name="connsiteX1" fmla="*/ 8291377 w 8304466"/>
              <a:gd name="connsiteY1" fmla="*/ 0 h 6848601"/>
              <a:gd name="connsiteX2" fmla="*/ 8304466 w 8304466"/>
              <a:gd name="connsiteY2" fmla="*/ 6848601 h 6848601"/>
              <a:gd name="connsiteX3" fmla="*/ 3088298 w 8304466"/>
              <a:gd name="connsiteY3" fmla="*/ 6845968 h 6848601"/>
              <a:gd name="connsiteX4" fmla="*/ 0 w 8304466"/>
              <a:gd name="connsiteY4" fmla="*/ 0 h 6848601"/>
              <a:gd name="connsiteX0" fmla="*/ 0 w 8330971"/>
              <a:gd name="connsiteY0" fmla="*/ 0 h 6864504"/>
              <a:gd name="connsiteX1" fmla="*/ 8291377 w 8330971"/>
              <a:gd name="connsiteY1" fmla="*/ 0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4504"/>
              <a:gd name="connsiteX1" fmla="*/ 8309049 w 8330971"/>
              <a:gd name="connsiteY1" fmla="*/ 15902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9822"/>
              <a:gd name="connsiteX1" fmla="*/ 8309049 w 8330971"/>
              <a:gd name="connsiteY1" fmla="*/ 15902 h 6869822"/>
              <a:gd name="connsiteX2" fmla="*/ 8330971 w 8330971"/>
              <a:gd name="connsiteY2" fmla="*/ 6864504 h 6869822"/>
              <a:gd name="connsiteX3" fmla="*/ 3070629 w 8330971"/>
              <a:gd name="connsiteY3" fmla="*/ 6869822 h 6869822"/>
              <a:gd name="connsiteX4" fmla="*/ 0 w 8330971"/>
              <a:gd name="connsiteY4" fmla="*/ 0 h 6869822"/>
              <a:gd name="connsiteX0" fmla="*/ 0 w 8330971"/>
              <a:gd name="connsiteY0" fmla="*/ 0 h 6869822"/>
              <a:gd name="connsiteX1" fmla="*/ 830904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30971"/>
              <a:gd name="connsiteY0" fmla="*/ 0 h 6869822"/>
              <a:gd name="connsiteX1" fmla="*/ 829137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66312"/>
              <a:gd name="connsiteY0" fmla="*/ 0 h 6861870"/>
              <a:gd name="connsiteX1" fmla="*/ 8326720 w 8366312"/>
              <a:gd name="connsiteY1" fmla="*/ 7950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563"/>
              <a:gd name="connsiteY0" fmla="*/ 0 h 6861870"/>
              <a:gd name="connsiteX1" fmla="*/ 8353228 w 8366563"/>
              <a:gd name="connsiteY1" fmla="*/ 15901 h 6861870"/>
              <a:gd name="connsiteX2" fmla="*/ 8366312 w 8366563"/>
              <a:gd name="connsiteY2" fmla="*/ 6856552 h 6861870"/>
              <a:gd name="connsiteX3" fmla="*/ 3070630 w 8366563"/>
              <a:gd name="connsiteY3" fmla="*/ 6861870 h 6861870"/>
              <a:gd name="connsiteX4" fmla="*/ 0 w 8366563"/>
              <a:gd name="connsiteY4" fmla="*/ 0 h 6861870"/>
              <a:gd name="connsiteX0" fmla="*/ 0 w 8366563"/>
              <a:gd name="connsiteY0" fmla="*/ 2 h 6861872"/>
              <a:gd name="connsiteX1" fmla="*/ 8353228 w 8366563"/>
              <a:gd name="connsiteY1" fmla="*/ 0 h 6861872"/>
              <a:gd name="connsiteX2" fmla="*/ 8366312 w 8366563"/>
              <a:gd name="connsiteY2" fmla="*/ 6856554 h 6861872"/>
              <a:gd name="connsiteX3" fmla="*/ 3070630 w 8366563"/>
              <a:gd name="connsiteY3" fmla="*/ 6861872 h 6861872"/>
              <a:gd name="connsiteX4" fmla="*/ 0 w 8366563"/>
              <a:gd name="connsiteY4" fmla="*/ 2 h 6861872"/>
              <a:gd name="connsiteX0" fmla="*/ 0 w 8384234"/>
              <a:gd name="connsiteY0" fmla="*/ 0 h 6885724"/>
              <a:gd name="connsiteX1" fmla="*/ 8370899 w 8384234"/>
              <a:gd name="connsiteY1" fmla="*/ 23852 h 6885724"/>
              <a:gd name="connsiteX2" fmla="*/ 8383983 w 8384234"/>
              <a:gd name="connsiteY2" fmla="*/ 6880406 h 6885724"/>
              <a:gd name="connsiteX3" fmla="*/ 3088301 w 8384234"/>
              <a:gd name="connsiteY3" fmla="*/ 6885724 h 6885724"/>
              <a:gd name="connsiteX4" fmla="*/ 0 w 8384234"/>
              <a:gd name="connsiteY4" fmla="*/ 0 h 6885724"/>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2 h 6869823"/>
              <a:gd name="connsiteX1" fmla="*/ 8388570 w 8401905"/>
              <a:gd name="connsiteY1" fmla="*/ 0 h 6869823"/>
              <a:gd name="connsiteX2" fmla="*/ 8401654 w 8401905"/>
              <a:gd name="connsiteY2" fmla="*/ 6864505 h 6869823"/>
              <a:gd name="connsiteX3" fmla="*/ 3105972 w 8401905"/>
              <a:gd name="connsiteY3" fmla="*/ 6869823 h 6869823"/>
              <a:gd name="connsiteX4" fmla="*/ 0 w 8401905"/>
              <a:gd name="connsiteY4" fmla="*/ 2 h 68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1905" h="6869823">
                <a:moveTo>
                  <a:pt x="0" y="2"/>
                </a:moveTo>
                <a:lnTo>
                  <a:pt x="8388570" y="0"/>
                </a:lnTo>
                <a:cubicBezTo>
                  <a:pt x="8413547" y="2227207"/>
                  <a:pt x="8394347" y="4581638"/>
                  <a:pt x="8401654" y="6864505"/>
                </a:cubicBezTo>
                <a:lnTo>
                  <a:pt x="3105972" y="6869823"/>
                </a:lnTo>
                <a:lnTo>
                  <a:pt x="0" y="2"/>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Tree>
    <p:extLst>
      <p:ext uri="{BB962C8B-B14F-4D97-AF65-F5344CB8AC3E}">
        <p14:creationId xmlns:p14="http://schemas.microsoft.com/office/powerpoint/2010/main" val="33941940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72ACBB-FFB3-4FB4-82D9-A6B5CFC8C92F}"/>
              </a:ext>
            </a:extLst>
          </p:cNvPr>
          <p:cNvSpPr>
            <a:spLocks noGrp="1"/>
          </p:cNvSpPr>
          <p:nvPr>
            <p:ph type="body" sz="quarter" idx="16" hasCustomPrompt="1"/>
          </p:nvPr>
        </p:nvSpPr>
        <p:spPr>
          <a:xfrm>
            <a:off x="2621280" y="2743994"/>
            <a:ext cx="6949440" cy="1370013"/>
          </a:xfrm>
          <a:prstGeom prst="rect">
            <a:avLst/>
          </a:prstGeom>
        </p:spPr>
        <p:txBody>
          <a:bodyPr anchor="ctr"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GB" noProof="0"/>
              <a:t>Click</a:t>
            </a:r>
            <a:r>
              <a:rPr lang="en-US"/>
              <a:t> to add quote</a:t>
            </a:r>
          </a:p>
        </p:txBody>
      </p:sp>
      <p:grpSp>
        <p:nvGrpSpPr>
          <p:cNvPr id="2" name="Group 1">
            <a:extLst>
              <a:ext uri="{FF2B5EF4-FFF2-40B4-BE49-F238E27FC236}">
                <a16:creationId xmlns:a16="http://schemas.microsoft.com/office/drawing/2014/main" id="{753A668F-E042-4245-BFFC-99711CD3DE06}"/>
              </a:ext>
            </a:extLst>
          </p:cNvPr>
          <p:cNvGrpSpPr/>
          <p:nvPr userDrawn="1"/>
        </p:nvGrpSpPr>
        <p:grpSpPr>
          <a:xfrm flipV="1">
            <a:off x="7410472" y="0"/>
            <a:ext cx="4781528" cy="6852478"/>
            <a:chOff x="7410472" y="0"/>
            <a:chExt cx="4781528" cy="6852478"/>
          </a:xfrm>
        </p:grpSpPr>
        <p:sp>
          <p:nvSpPr>
            <p:cNvPr id="41" name="Freeform 40">
              <a:extLst>
                <a:ext uri="{FF2B5EF4-FFF2-40B4-BE49-F238E27FC236}">
                  <a16:creationId xmlns:a16="http://schemas.microsoft.com/office/drawing/2014/main" id="{B7CE82E8-D52F-D643-B039-2EAF4FA0EE45}"/>
                </a:ext>
              </a:extLst>
            </p:cNvPr>
            <p:cNvSpPr/>
            <p:nvPr userDrawn="1"/>
          </p:nvSpPr>
          <p:spPr>
            <a:xfrm flipH="1">
              <a:off x="7931237" y="0"/>
              <a:ext cx="4260763" cy="6852478"/>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52478">
                  <a:moveTo>
                    <a:pt x="0" y="1988378"/>
                  </a:moveTo>
                  <a:lnTo>
                    <a:pt x="2832100" y="7178"/>
                  </a:lnTo>
                  <a:lnTo>
                    <a:pt x="3180891" y="0"/>
                  </a:lnTo>
                  <a:lnTo>
                    <a:pt x="368300" y="6852478"/>
                  </a:lnTo>
                  <a:lnTo>
                    <a:pt x="0" y="6852478"/>
                  </a:lnTo>
                  <a:lnTo>
                    <a:pt x="0" y="19883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D6241D4A-5D1C-824E-BC70-549704559605}"/>
                </a:ext>
              </a:extLst>
            </p:cNvPr>
            <p:cNvSpPr/>
            <p:nvPr userDrawn="1"/>
          </p:nvSpPr>
          <p:spPr>
            <a:xfrm flipH="1">
              <a:off x="7410472" y="13528"/>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Shape 14">
            <a:extLst>
              <a:ext uri="{FF2B5EF4-FFF2-40B4-BE49-F238E27FC236}">
                <a16:creationId xmlns:a16="http://schemas.microsoft.com/office/drawing/2014/main" id="{929C891D-7608-4401-8BFA-7BB4BBDF004F}"/>
              </a:ext>
            </a:extLst>
          </p:cNvPr>
          <p:cNvSpPr/>
          <p:nvPr userDrawn="1"/>
        </p:nvSpPr>
        <p:spPr>
          <a:xfrm>
            <a:off x="0" y="-62994"/>
            <a:ext cx="3596874" cy="6542259"/>
          </a:xfrm>
          <a:custGeom>
            <a:avLst/>
            <a:gdLst>
              <a:gd name="connsiteX0" fmla="*/ 3596874 w 3596874"/>
              <a:gd name="connsiteY0" fmla="*/ 0 h 6542259"/>
              <a:gd name="connsiteX1" fmla="*/ 0 w 3596874"/>
              <a:gd name="connsiteY1" fmla="*/ 6542259 h 6542259"/>
              <a:gd name="connsiteX2" fmla="*/ 0 w 3596874"/>
              <a:gd name="connsiteY2" fmla="*/ 1641660 h 6542259"/>
              <a:gd name="connsiteX3" fmla="*/ 3129673 w 3596874"/>
              <a:gd name="connsiteY3" fmla="*/ 7178 h 6542259"/>
            </a:gdLst>
            <a:ahLst/>
            <a:cxnLst>
              <a:cxn ang="0">
                <a:pos x="connsiteX0" y="connsiteY0"/>
              </a:cxn>
              <a:cxn ang="0">
                <a:pos x="connsiteX1" y="connsiteY1"/>
              </a:cxn>
              <a:cxn ang="0">
                <a:pos x="connsiteX2" y="connsiteY2"/>
              </a:cxn>
              <a:cxn ang="0">
                <a:pos x="connsiteX3" y="connsiteY3"/>
              </a:cxn>
            </a:cxnLst>
            <a:rect l="l" t="t" r="r" b="b"/>
            <a:pathLst>
              <a:path w="3596874" h="6542259">
                <a:moveTo>
                  <a:pt x="3596874" y="0"/>
                </a:moveTo>
                <a:lnTo>
                  <a:pt x="0" y="6542259"/>
                </a:lnTo>
                <a:lnTo>
                  <a:pt x="0" y="1641660"/>
                </a:lnTo>
                <a:lnTo>
                  <a:pt x="3129673" y="71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97256B38-8013-6144-9D23-B533B43CDBCB}"/>
              </a:ext>
            </a:extLst>
          </p:cNvPr>
          <p:cNvSpPr/>
          <p:nvPr userDrawn="1"/>
        </p:nvSpPr>
        <p:spPr>
          <a:xfrm>
            <a:off x="-143124" y="-55817"/>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cxnSp>
        <p:nvCxnSpPr>
          <p:cNvPr id="13" name="Straight Connector 12">
            <a:extLst>
              <a:ext uri="{FF2B5EF4-FFF2-40B4-BE49-F238E27FC236}">
                <a16:creationId xmlns:a16="http://schemas.microsoft.com/office/drawing/2014/main" id="{E797757B-12CF-FA42-8ADD-C957B746CC95}"/>
              </a:ext>
            </a:extLst>
          </p:cNvPr>
          <p:cNvCxnSpPr>
            <a:cxnSpLocks/>
          </p:cNvCxnSpPr>
          <p:nvPr userDrawn="1"/>
        </p:nvCxnSpPr>
        <p:spPr>
          <a:xfrm flipV="1">
            <a:off x="8913701" y="-1788"/>
            <a:ext cx="2227575" cy="6854266"/>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3F39B5-8FEE-0441-9169-8FDDBF0938C3}"/>
              </a:ext>
            </a:extLst>
          </p:cNvPr>
          <p:cNvCxnSpPr>
            <a:cxnSpLocks/>
          </p:cNvCxnSpPr>
          <p:nvPr userDrawn="1"/>
        </p:nvCxnSpPr>
        <p:spPr>
          <a:xfrm flipH="1" flipV="1">
            <a:off x="11790500" y="-1788"/>
            <a:ext cx="401500" cy="4262892"/>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85D38A-0244-584C-AF1C-3FE9408D9695}"/>
              </a:ext>
            </a:extLst>
          </p:cNvPr>
          <p:cNvCxnSpPr>
            <a:cxnSpLocks/>
          </p:cNvCxnSpPr>
          <p:nvPr userDrawn="1"/>
        </p:nvCxnSpPr>
        <p:spPr>
          <a:xfrm flipV="1">
            <a:off x="76398" y="-57385"/>
            <a:ext cx="3749237" cy="6963258"/>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A2780DD-FC5C-8B45-A130-A1FB45AD91D3}"/>
              </a:ext>
            </a:extLst>
          </p:cNvPr>
          <p:cNvCxnSpPr>
            <a:cxnSpLocks/>
          </p:cNvCxnSpPr>
          <p:nvPr userDrawn="1"/>
        </p:nvCxnSpPr>
        <p:spPr>
          <a:xfrm flipV="1">
            <a:off x="0" y="-1788"/>
            <a:ext cx="982292" cy="5159004"/>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1619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Quote 3">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67698CC8-7A15-4CAB-8F24-67DA7E3B635E}"/>
              </a:ext>
            </a:extLst>
          </p:cNvPr>
          <p:cNvSpPr/>
          <p:nvPr userDrawn="1"/>
        </p:nvSpPr>
        <p:spPr>
          <a:xfrm flipH="1">
            <a:off x="8449808" y="0"/>
            <a:ext cx="3742193" cy="6525829"/>
          </a:xfrm>
          <a:custGeom>
            <a:avLst/>
            <a:gdLst>
              <a:gd name="connsiteX0" fmla="*/ 3742193 w 3742193"/>
              <a:gd name="connsiteY0" fmla="*/ 0 h 6525829"/>
              <a:gd name="connsiteX1" fmla="*/ 0 w 3742193"/>
              <a:gd name="connsiteY1" fmla="*/ 6049 h 6525829"/>
              <a:gd name="connsiteX2" fmla="*/ 0 w 3742193"/>
              <a:gd name="connsiteY2" fmla="*/ 6525829 h 6525829"/>
            </a:gdLst>
            <a:ahLst/>
            <a:cxnLst>
              <a:cxn ang="0">
                <a:pos x="connsiteX0" y="connsiteY0"/>
              </a:cxn>
              <a:cxn ang="0">
                <a:pos x="connsiteX1" y="connsiteY1"/>
              </a:cxn>
              <a:cxn ang="0">
                <a:pos x="connsiteX2" y="connsiteY2"/>
              </a:cxn>
            </a:cxnLst>
            <a:rect l="l" t="t" r="r" b="b"/>
            <a:pathLst>
              <a:path w="3742193" h="6525829">
                <a:moveTo>
                  <a:pt x="3742193" y="0"/>
                </a:moveTo>
                <a:lnTo>
                  <a:pt x="0" y="6049"/>
                </a:lnTo>
                <a:lnTo>
                  <a:pt x="0" y="6525829"/>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F34B05B2-3782-4678-A34B-8B56BF61B59F}"/>
              </a:ext>
            </a:extLst>
          </p:cNvPr>
          <p:cNvSpPr/>
          <p:nvPr userDrawn="1"/>
        </p:nvSpPr>
        <p:spPr>
          <a:xfrm flipH="1" flipV="1">
            <a:off x="9915779" y="4397"/>
            <a:ext cx="2276221" cy="6853602"/>
          </a:xfrm>
          <a:custGeom>
            <a:avLst/>
            <a:gdLst>
              <a:gd name="connsiteX0" fmla="*/ 558862 w 2276221"/>
              <a:gd name="connsiteY0" fmla="*/ 6853602 h 6853602"/>
              <a:gd name="connsiteX1" fmla="*/ 0 w 2276221"/>
              <a:gd name="connsiteY1" fmla="*/ 6853602 h 6853602"/>
              <a:gd name="connsiteX2" fmla="*/ 0 w 2276221"/>
              <a:gd name="connsiteY2" fmla="*/ 0 h 6853602"/>
              <a:gd name="connsiteX3" fmla="*/ 2276221 w 2276221"/>
              <a:gd name="connsiteY3" fmla="*/ 0 h 6853602"/>
            </a:gdLst>
            <a:ahLst/>
            <a:cxnLst>
              <a:cxn ang="0">
                <a:pos x="connsiteX0" y="connsiteY0"/>
              </a:cxn>
              <a:cxn ang="0">
                <a:pos x="connsiteX1" y="connsiteY1"/>
              </a:cxn>
              <a:cxn ang="0">
                <a:pos x="connsiteX2" y="connsiteY2"/>
              </a:cxn>
              <a:cxn ang="0">
                <a:pos x="connsiteX3" y="connsiteY3"/>
              </a:cxn>
            </a:cxnLst>
            <a:rect l="l" t="t" r="r" b="b"/>
            <a:pathLst>
              <a:path w="2276221" h="6853602">
                <a:moveTo>
                  <a:pt x="558862" y="6853602"/>
                </a:moveTo>
                <a:lnTo>
                  <a:pt x="0" y="6853602"/>
                </a:lnTo>
                <a:lnTo>
                  <a:pt x="0" y="0"/>
                </a:lnTo>
                <a:lnTo>
                  <a:pt x="2276221" y="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 name="Group 6">
            <a:extLst>
              <a:ext uri="{FF2B5EF4-FFF2-40B4-BE49-F238E27FC236}">
                <a16:creationId xmlns:a16="http://schemas.microsoft.com/office/drawing/2014/main" id="{4B00AA43-909C-EF49-9B4D-49D099178FEA}"/>
              </a:ext>
            </a:extLst>
          </p:cNvPr>
          <p:cNvGrpSpPr/>
          <p:nvPr userDrawn="1"/>
        </p:nvGrpSpPr>
        <p:grpSpPr>
          <a:xfrm>
            <a:off x="4642441" y="1747515"/>
            <a:ext cx="2907119" cy="2687989"/>
            <a:chOff x="1808480" y="2034708"/>
            <a:chExt cx="1016000" cy="939417"/>
          </a:xfrm>
        </p:grpSpPr>
        <p:pic>
          <p:nvPicPr>
            <p:cNvPr id="3" name="Picture 2">
              <a:extLst>
                <a:ext uri="{FF2B5EF4-FFF2-40B4-BE49-F238E27FC236}">
                  <a16:creationId xmlns:a16="http://schemas.microsoft.com/office/drawing/2014/main" id="{D97BA65B-AE64-C746-B13D-7FA2FA85E857}"/>
                </a:ext>
              </a:extLst>
            </p:cNvPr>
            <p:cNvPicPr>
              <a:picLocks noChangeAspect="1"/>
            </p:cNvPicPr>
            <p:nvPr userDrawn="1"/>
          </p:nvPicPr>
          <p:blipFill rotWithShape="1">
            <a:blip r:embed="rId2">
              <a:duotone>
                <a:schemeClr val="accent1">
                  <a:shade val="45000"/>
                  <a:satMod val="135000"/>
                </a:schemeClr>
                <a:prstClr val="white"/>
              </a:duotone>
              <a:alphaModFix amt="20000"/>
            </a:blip>
            <a:srcRect r="53883"/>
            <a:stretch/>
          </p:blipFill>
          <p:spPr>
            <a:xfrm>
              <a:off x="1808480" y="2034708"/>
              <a:ext cx="497840" cy="939417"/>
            </a:xfrm>
            <a:prstGeom prst="rect">
              <a:avLst/>
            </a:prstGeom>
          </p:spPr>
        </p:pic>
        <p:pic>
          <p:nvPicPr>
            <p:cNvPr id="15" name="Picture 14">
              <a:extLst>
                <a:ext uri="{FF2B5EF4-FFF2-40B4-BE49-F238E27FC236}">
                  <a16:creationId xmlns:a16="http://schemas.microsoft.com/office/drawing/2014/main" id="{73443284-A3D0-1242-9D77-55FA56DF4CE8}"/>
                </a:ext>
              </a:extLst>
            </p:cNvPr>
            <p:cNvPicPr>
              <a:picLocks noChangeAspect="1"/>
            </p:cNvPicPr>
            <p:nvPr userDrawn="1"/>
          </p:nvPicPr>
          <p:blipFill rotWithShape="1">
            <a:blip r:embed="rId2">
              <a:duotone>
                <a:schemeClr val="accent1">
                  <a:shade val="45000"/>
                  <a:satMod val="135000"/>
                </a:schemeClr>
                <a:prstClr val="white"/>
              </a:duotone>
              <a:alphaModFix amt="20000"/>
            </a:blip>
            <a:srcRect r="53883"/>
            <a:stretch/>
          </p:blipFill>
          <p:spPr>
            <a:xfrm>
              <a:off x="2326640" y="2034708"/>
              <a:ext cx="497840" cy="939417"/>
            </a:xfrm>
            <a:prstGeom prst="rect">
              <a:avLst/>
            </a:prstGeom>
          </p:spPr>
        </p:pic>
      </p:grpSp>
      <p:sp>
        <p:nvSpPr>
          <p:cNvPr id="34" name="Freeform: Shape 33">
            <a:extLst>
              <a:ext uri="{FF2B5EF4-FFF2-40B4-BE49-F238E27FC236}">
                <a16:creationId xmlns:a16="http://schemas.microsoft.com/office/drawing/2014/main" id="{38CF0906-8B84-4B66-BA81-34A0D22A41AC}"/>
              </a:ext>
            </a:extLst>
          </p:cNvPr>
          <p:cNvSpPr/>
          <p:nvPr userDrawn="1"/>
        </p:nvSpPr>
        <p:spPr>
          <a:xfrm rot="10800000" flipH="1">
            <a:off x="0" y="0"/>
            <a:ext cx="3409631" cy="6858000"/>
          </a:xfrm>
          <a:custGeom>
            <a:avLst/>
            <a:gdLst>
              <a:gd name="connsiteX0" fmla="*/ 0 w 3409631"/>
              <a:gd name="connsiteY0" fmla="*/ 6858000 h 6858000"/>
              <a:gd name="connsiteX1" fmla="*/ 96110 w 3409631"/>
              <a:gd name="connsiteY1" fmla="*/ 6858000 h 6858000"/>
              <a:gd name="connsiteX2" fmla="*/ 3409631 w 3409631"/>
              <a:gd name="connsiteY2" fmla="*/ 0 h 6858000"/>
              <a:gd name="connsiteX3" fmla="*/ 0 w 3409631"/>
              <a:gd name="connsiteY3" fmla="*/ 6542 h 6858000"/>
            </a:gdLst>
            <a:ahLst/>
            <a:cxnLst>
              <a:cxn ang="0">
                <a:pos x="connsiteX0" y="connsiteY0"/>
              </a:cxn>
              <a:cxn ang="0">
                <a:pos x="connsiteX1" y="connsiteY1"/>
              </a:cxn>
              <a:cxn ang="0">
                <a:pos x="connsiteX2" y="connsiteY2"/>
              </a:cxn>
              <a:cxn ang="0">
                <a:pos x="connsiteX3" y="connsiteY3"/>
              </a:cxn>
            </a:cxnLst>
            <a:rect l="l" t="t" r="r" b="b"/>
            <a:pathLst>
              <a:path w="3409631" h="6858000">
                <a:moveTo>
                  <a:pt x="0" y="6858000"/>
                </a:moveTo>
                <a:lnTo>
                  <a:pt x="96110" y="6858000"/>
                </a:lnTo>
                <a:lnTo>
                  <a:pt x="3409631" y="0"/>
                </a:lnTo>
                <a:lnTo>
                  <a:pt x="0" y="6542"/>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FB5A3F59-170C-4358-A0BB-5B1BE3298282}"/>
              </a:ext>
            </a:extLst>
          </p:cNvPr>
          <p:cNvSpPr/>
          <p:nvPr userDrawn="1"/>
        </p:nvSpPr>
        <p:spPr>
          <a:xfrm rot="10800000" flipH="1" flipV="1">
            <a:off x="0" y="0"/>
            <a:ext cx="2170859" cy="6858000"/>
          </a:xfrm>
          <a:custGeom>
            <a:avLst/>
            <a:gdLst>
              <a:gd name="connsiteX0" fmla="*/ 0 w 2170859"/>
              <a:gd name="connsiteY0" fmla="*/ 0 h 6858000"/>
              <a:gd name="connsiteX1" fmla="*/ 2170859 w 2170859"/>
              <a:gd name="connsiteY1" fmla="*/ 0 h 6858000"/>
              <a:gd name="connsiteX2" fmla="*/ 722949 w 2170859"/>
              <a:gd name="connsiteY2" fmla="*/ 6858000 h 6858000"/>
              <a:gd name="connsiteX3" fmla="*/ 0 w 21708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70859" h="6858000">
                <a:moveTo>
                  <a:pt x="0" y="0"/>
                </a:moveTo>
                <a:lnTo>
                  <a:pt x="2170859" y="0"/>
                </a:lnTo>
                <a:lnTo>
                  <a:pt x="722949" y="6858000"/>
                </a:lnTo>
                <a:lnTo>
                  <a:pt x="0" y="685800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13" name="Text Placeholder 3">
            <a:extLst>
              <a:ext uri="{FF2B5EF4-FFF2-40B4-BE49-F238E27FC236}">
                <a16:creationId xmlns:a16="http://schemas.microsoft.com/office/drawing/2014/main" id="{FC6707B3-6D9E-49A2-9D2D-04F27BE251C2}"/>
              </a:ext>
            </a:extLst>
          </p:cNvPr>
          <p:cNvSpPr>
            <a:spLocks noGrp="1"/>
          </p:cNvSpPr>
          <p:nvPr>
            <p:ph type="body" sz="quarter" idx="18" hasCustomPrompt="1"/>
          </p:nvPr>
        </p:nvSpPr>
        <p:spPr>
          <a:xfrm>
            <a:off x="2712720" y="3949400"/>
            <a:ext cx="6766560" cy="639733"/>
          </a:xfrm>
          <a:prstGeom prst="rect">
            <a:avLst/>
          </a:prstGeom>
        </p:spPr>
        <p:txBody>
          <a:bodyPr/>
          <a:lstStyle>
            <a:lvl1pPr marL="0" indent="0" algn="ctr">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GB" noProof="0"/>
              <a:t>–Attribution name</a:t>
            </a:r>
          </a:p>
        </p:txBody>
      </p:sp>
      <p:sp>
        <p:nvSpPr>
          <p:cNvPr id="4" name="Text Placeholder 3">
            <a:extLst>
              <a:ext uri="{FF2B5EF4-FFF2-40B4-BE49-F238E27FC236}">
                <a16:creationId xmlns:a16="http://schemas.microsoft.com/office/drawing/2014/main" id="{2726C7A7-D878-47CC-9FE2-513EE61127DE}"/>
              </a:ext>
            </a:extLst>
          </p:cNvPr>
          <p:cNvSpPr>
            <a:spLocks noGrp="1"/>
          </p:cNvSpPr>
          <p:nvPr>
            <p:ph type="body" sz="quarter" idx="19" hasCustomPrompt="1"/>
          </p:nvPr>
        </p:nvSpPr>
        <p:spPr>
          <a:xfrm>
            <a:off x="2712720" y="2470150"/>
            <a:ext cx="6766560" cy="1370013"/>
          </a:xfrm>
          <a:prstGeom prst="rect">
            <a:avLst/>
          </a:prstGeom>
        </p:spPr>
        <p:txBody>
          <a:bodyPr anchor="b"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GB" noProof="0"/>
              <a:t>Click to add quote</a:t>
            </a:r>
          </a:p>
        </p:txBody>
      </p:sp>
    </p:spTree>
    <p:extLst>
      <p:ext uri="{BB962C8B-B14F-4D97-AF65-F5344CB8AC3E}">
        <p14:creationId xmlns:p14="http://schemas.microsoft.com/office/powerpoint/2010/main" val="39192222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Quote 4">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4EB9AB-0596-425A-98FC-501AAB16131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8" name="Picture 7">
            <a:extLst>
              <a:ext uri="{FF2B5EF4-FFF2-40B4-BE49-F238E27FC236}">
                <a16:creationId xmlns:a16="http://schemas.microsoft.com/office/drawing/2014/main" id="{65CFA0AA-800E-7843-B512-35F1E9224D95}"/>
              </a:ext>
            </a:extLst>
          </p:cNvPr>
          <p:cNvPicPr>
            <a:picLocks noChangeAspect="1"/>
          </p:cNvPicPr>
          <p:nvPr userDrawn="1"/>
        </p:nvPicPr>
        <p:blipFill>
          <a:blip r:embed="rId4">
            <a:lum bright="70000" contrast="-70000"/>
            <a:alphaModFix amt="25000"/>
          </a:blip>
          <a:stretch>
            <a:fillRect/>
          </a:stretch>
        </p:blipFill>
        <p:spPr>
          <a:xfrm>
            <a:off x="1119056" y="1659112"/>
            <a:ext cx="735132" cy="639733"/>
          </a:xfrm>
          <a:prstGeom prst="rect">
            <a:avLst/>
          </a:prstGeom>
        </p:spPr>
      </p:pic>
      <p:sp>
        <p:nvSpPr>
          <p:cNvPr id="7" name="Text Placeholder 2">
            <a:extLst>
              <a:ext uri="{FF2B5EF4-FFF2-40B4-BE49-F238E27FC236}">
                <a16:creationId xmlns:a16="http://schemas.microsoft.com/office/drawing/2014/main" id="{7394CB2C-5208-4516-9CE5-87591A200717}"/>
              </a:ext>
            </a:extLst>
          </p:cNvPr>
          <p:cNvSpPr>
            <a:spLocks noGrp="1"/>
          </p:cNvSpPr>
          <p:nvPr>
            <p:ph type="body" sz="quarter" idx="17" hasCustomPrompt="1"/>
          </p:nvPr>
        </p:nvSpPr>
        <p:spPr>
          <a:xfrm>
            <a:off x="1945024" y="1660055"/>
            <a:ext cx="7315200"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GB" noProof="0"/>
              <a:t>Click</a:t>
            </a:r>
            <a:r>
              <a:rPr lang="en-US"/>
              <a:t> to add quote</a:t>
            </a:r>
          </a:p>
        </p:txBody>
      </p:sp>
      <p:sp>
        <p:nvSpPr>
          <p:cNvPr id="10" name="Text Placeholder 2">
            <a:extLst>
              <a:ext uri="{FF2B5EF4-FFF2-40B4-BE49-F238E27FC236}">
                <a16:creationId xmlns:a16="http://schemas.microsoft.com/office/drawing/2014/main" id="{E5376B58-0D2B-4FF4-B53E-D9BC23DE7360}"/>
              </a:ext>
            </a:extLst>
          </p:cNvPr>
          <p:cNvSpPr>
            <a:spLocks noGrp="1"/>
          </p:cNvSpPr>
          <p:nvPr>
            <p:ph type="body" sz="quarter" idx="18" hasCustomPrompt="1"/>
          </p:nvPr>
        </p:nvSpPr>
        <p:spPr>
          <a:xfrm>
            <a:off x="1945024" y="3323179"/>
            <a:ext cx="7315200" cy="661016"/>
          </a:xfrm>
          <a:prstGeom prst="rect">
            <a:avLst/>
          </a:prstGeom>
        </p:spPr>
        <p:txBody>
          <a:bodyPr/>
          <a:lstStyle>
            <a:lvl1pPr marL="0" indent="0">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US"/>
              <a:t>–</a:t>
            </a:r>
            <a:r>
              <a:rPr lang="en-GB" noProof="0"/>
              <a:t>Attribution</a:t>
            </a:r>
            <a:r>
              <a:rPr lang="en-US"/>
              <a:t> name</a:t>
            </a:r>
          </a:p>
        </p:txBody>
      </p:sp>
    </p:spTree>
    <p:extLst>
      <p:ext uri="{BB962C8B-B14F-4D97-AF65-F5344CB8AC3E}">
        <p14:creationId xmlns:p14="http://schemas.microsoft.com/office/powerpoint/2010/main" val="19278067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Quote 5">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18" name="Picture 17">
            <a:extLst>
              <a:ext uri="{FF2B5EF4-FFF2-40B4-BE49-F238E27FC236}">
                <a16:creationId xmlns:a16="http://schemas.microsoft.com/office/drawing/2014/main" id="{150B8144-276B-844E-AB09-856E360E0D4B}"/>
              </a:ext>
            </a:extLst>
          </p:cNvPr>
          <p:cNvPicPr>
            <a:picLocks noChangeAspect="1"/>
          </p:cNvPicPr>
          <p:nvPr userDrawn="1"/>
        </p:nvPicPr>
        <p:blipFill>
          <a:blip r:embed="rId3">
            <a:lum bright="70000" contrast="-70000"/>
            <a:alphaModFix amt="30000"/>
          </a:blip>
          <a:stretch>
            <a:fillRect/>
          </a:stretch>
        </p:blipFill>
        <p:spPr>
          <a:xfrm>
            <a:off x="3712175" y="977594"/>
            <a:ext cx="735132" cy="639733"/>
          </a:xfrm>
          <a:prstGeom prst="rect">
            <a:avLst/>
          </a:prstGeom>
        </p:spPr>
      </p:pic>
      <p:sp>
        <p:nvSpPr>
          <p:cNvPr id="20" name="Freeform: Shape 19">
            <a:extLst>
              <a:ext uri="{FF2B5EF4-FFF2-40B4-BE49-F238E27FC236}">
                <a16:creationId xmlns:a16="http://schemas.microsoft.com/office/drawing/2014/main" id="{5BCDE960-5EC6-49DA-9537-3203C82B14A8}"/>
              </a:ext>
            </a:extLst>
          </p:cNvPr>
          <p:cNvSpPr/>
          <p:nvPr userDrawn="1"/>
        </p:nvSpPr>
        <p:spPr>
          <a:xfrm flipV="1">
            <a:off x="0" y="0"/>
            <a:ext cx="3753196" cy="4975888"/>
          </a:xfrm>
          <a:custGeom>
            <a:avLst/>
            <a:gdLst>
              <a:gd name="connsiteX0" fmla="*/ 0 w 3753196"/>
              <a:gd name="connsiteY0" fmla="*/ 4975888 h 4975888"/>
              <a:gd name="connsiteX1" fmla="*/ 3753196 w 3753196"/>
              <a:gd name="connsiteY1" fmla="*/ 4975888 h 4975888"/>
              <a:gd name="connsiteX2" fmla="*/ 0 w 3753196"/>
              <a:gd name="connsiteY2" fmla="*/ 0 h 4975888"/>
            </a:gdLst>
            <a:ahLst/>
            <a:cxnLst>
              <a:cxn ang="0">
                <a:pos x="connsiteX0" y="connsiteY0"/>
              </a:cxn>
              <a:cxn ang="0">
                <a:pos x="connsiteX1" y="connsiteY1"/>
              </a:cxn>
              <a:cxn ang="0">
                <a:pos x="connsiteX2" y="connsiteY2"/>
              </a:cxn>
            </a:cxnLst>
            <a:rect l="l" t="t" r="r" b="b"/>
            <a:pathLst>
              <a:path w="3753196" h="4975888">
                <a:moveTo>
                  <a:pt x="0" y="4975888"/>
                </a:moveTo>
                <a:lnTo>
                  <a:pt x="3753196" y="4975888"/>
                </a:lnTo>
                <a:lnTo>
                  <a:pt x="0" y="0"/>
                </a:lnTo>
                <a:close/>
              </a:path>
            </a:pathLst>
          </a:custGeom>
          <a:gradFill>
            <a:gsLst>
              <a:gs pos="0">
                <a:schemeClr val="accent1"/>
              </a:gs>
              <a:gs pos="55000">
                <a:schemeClr val="accent4">
                  <a:alpha val="89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4" name="Straight Connector 13">
            <a:extLst>
              <a:ext uri="{FF2B5EF4-FFF2-40B4-BE49-F238E27FC236}">
                <a16:creationId xmlns:a16="http://schemas.microsoft.com/office/drawing/2014/main" id="{34771F24-B90F-2B4E-BFD9-7FA2F32128D3}"/>
              </a:ext>
            </a:extLst>
          </p:cNvPr>
          <p:cNvCxnSpPr>
            <a:cxnSpLocks/>
          </p:cNvCxnSpPr>
          <p:nvPr userDrawn="1"/>
        </p:nvCxnSpPr>
        <p:spPr>
          <a:xfrm>
            <a:off x="524676" y="-27432"/>
            <a:ext cx="5310859" cy="6888754"/>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B1309D15-EC9B-4E1C-9849-0B80574505B4}"/>
              </a:ext>
            </a:extLst>
          </p:cNvPr>
          <p:cNvSpPr/>
          <p:nvPr userDrawn="1"/>
        </p:nvSpPr>
        <p:spPr>
          <a:xfrm>
            <a:off x="2" y="1"/>
            <a:ext cx="5712299" cy="6858000"/>
          </a:xfrm>
          <a:custGeom>
            <a:avLst/>
            <a:gdLst>
              <a:gd name="connsiteX0" fmla="*/ 0 w 5712299"/>
              <a:gd name="connsiteY0" fmla="*/ 0 h 6858000"/>
              <a:gd name="connsiteX1" fmla="*/ 416065 w 5712299"/>
              <a:gd name="connsiteY1" fmla="*/ 0 h 6858000"/>
              <a:gd name="connsiteX2" fmla="*/ 5712299 w 5712299"/>
              <a:gd name="connsiteY2" fmla="*/ 6858000 h 6858000"/>
              <a:gd name="connsiteX3" fmla="*/ 0 w 57122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12299" h="6858000">
                <a:moveTo>
                  <a:pt x="0" y="0"/>
                </a:moveTo>
                <a:lnTo>
                  <a:pt x="416065" y="0"/>
                </a:lnTo>
                <a:lnTo>
                  <a:pt x="5712299" y="6858000"/>
                </a:lnTo>
                <a:lnTo>
                  <a:pt x="0" y="6858000"/>
                </a:lnTo>
                <a:close/>
              </a:path>
            </a:pathLst>
          </a:custGeom>
          <a:gradFill>
            <a:gsLst>
              <a:gs pos="0">
                <a:schemeClr val="accent1"/>
              </a:gs>
              <a:gs pos="98000">
                <a:schemeClr val="accent4">
                  <a:alpha val="8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1" name="Straight Connector 20">
            <a:extLst>
              <a:ext uri="{FF2B5EF4-FFF2-40B4-BE49-F238E27FC236}">
                <a16:creationId xmlns:a16="http://schemas.microsoft.com/office/drawing/2014/main" id="{86ADD10B-0146-F745-B646-3159F9A476D9}"/>
              </a:ext>
            </a:extLst>
          </p:cNvPr>
          <p:cNvCxnSpPr>
            <a:cxnSpLocks/>
          </p:cNvCxnSpPr>
          <p:nvPr userDrawn="1"/>
        </p:nvCxnSpPr>
        <p:spPr>
          <a:xfrm>
            <a:off x="662505" y="-27432"/>
            <a:ext cx="5321115" cy="6902057"/>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EC95B8E-39CC-444F-A866-75C77C714FBD}"/>
              </a:ext>
            </a:extLst>
          </p:cNvPr>
          <p:cNvSpPr>
            <a:spLocks noGrp="1"/>
          </p:cNvSpPr>
          <p:nvPr>
            <p:ph type="body" sz="quarter" idx="17" hasCustomPrompt="1"/>
          </p:nvPr>
        </p:nvSpPr>
        <p:spPr>
          <a:xfrm>
            <a:off x="4516208" y="1104861"/>
            <a:ext cx="7066192"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GB" noProof="0"/>
              <a:t>Click</a:t>
            </a:r>
            <a:r>
              <a:rPr lang="en-US"/>
              <a:t> to add quote</a:t>
            </a:r>
          </a:p>
        </p:txBody>
      </p:sp>
      <p:sp>
        <p:nvSpPr>
          <p:cNvPr id="12" name="Text Placeholder 2">
            <a:extLst>
              <a:ext uri="{FF2B5EF4-FFF2-40B4-BE49-F238E27FC236}">
                <a16:creationId xmlns:a16="http://schemas.microsoft.com/office/drawing/2014/main" id="{6D020BAC-609F-401F-BEDF-5E4D14F6090B}"/>
              </a:ext>
            </a:extLst>
          </p:cNvPr>
          <p:cNvSpPr>
            <a:spLocks noGrp="1"/>
          </p:cNvSpPr>
          <p:nvPr>
            <p:ph type="body" sz="quarter" idx="18" hasCustomPrompt="1"/>
          </p:nvPr>
        </p:nvSpPr>
        <p:spPr>
          <a:xfrm>
            <a:off x="4516208" y="2767985"/>
            <a:ext cx="7066192" cy="661016"/>
          </a:xfrm>
          <a:prstGeom prst="rect">
            <a:avLst/>
          </a:prstGeom>
        </p:spPr>
        <p:txBody>
          <a:bodyPr/>
          <a:lstStyle>
            <a:lvl1pPr marL="0" indent="0">
              <a:spcBef>
                <a:spcPts val="0"/>
              </a:spcBef>
              <a:buNone/>
              <a:defRPr sz="1800" b="1">
                <a:solidFill>
                  <a:schemeClr val="bg1"/>
                </a:solidFill>
                <a:latin typeface="Arial" panose="020B0604020202020204" pitchFamily="34" charset="0"/>
                <a:cs typeface="Arial" panose="020B0604020202020204" pitchFamily="34" charset="0"/>
              </a:defRPr>
            </a:lvl1pPr>
          </a:lstStyle>
          <a:p>
            <a:pPr lvl="0"/>
            <a:r>
              <a:rPr lang="en-GB" noProof="0"/>
              <a:t>–Attribution name</a:t>
            </a:r>
          </a:p>
        </p:txBody>
      </p:sp>
    </p:spTree>
    <p:extLst>
      <p:ext uri="{BB962C8B-B14F-4D97-AF65-F5344CB8AC3E}">
        <p14:creationId xmlns:p14="http://schemas.microsoft.com/office/powerpoint/2010/main" val="14011583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Quote 6">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0B31051F-FBBC-40A7-A61A-056F1FEA4451}"/>
              </a:ext>
            </a:extLst>
          </p:cNvPr>
          <p:cNvSpPr/>
          <p:nvPr userDrawn="1"/>
        </p:nvSpPr>
        <p:spPr>
          <a:xfrm>
            <a:off x="7973568" y="4032504"/>
            <a:ext cx="4218432" cy="2834640"/>
          </a:xfrm>
          <a:custGeom>
            <a:avLst/>
            <a:gdLst>
              <a:gd name="connsiteX0" fmla="*/ 3712464 w 4218432"/>
              <a:gd name="connsiteY0" fmla="*/ 0 h 2834640"/>
              <a:gd name="connsiteX1" fmla="*/ 4218432 w 4218432"/>
              <a:gd name="connsiteY1" fmla="*/ 550449 h 2834640"/>
              <a:gd name="connsiteX2" fmla="*/ 4218432 w 4218432"/>
              <a:gd name="connsiteY2" fmla="*/ 2834640 h 2834640"/>
              <a:gd name="connsiteX3" fmla="*/ 0 w 4218432"/>
              <a:gd name="connsiteY3" fmla="*/ 2834640 h 2834640"/>
            </a:gdLst>
            <a:ahLst/>
            <a:cxnLst>
              <a:cxn ang="0">
                <a:pos x="connsiteX0" y="connsiteY0"/>
              </a:cxn>
              <a:cxn ang="0">
                <a:pos x="connsiteX1" y="connsiteY1"/>
              </a:cxn>
              <a:cxn ang="0">
                <a:pos x="connsiteX2" y="connsiteY2"/>
              </a:cxn>
              <a:cxn ang="0">
                <a:pos x="connsiteX3" y="connsiteY3"/>
              </a:cxn>
            </a:cxnLst>
            <a:rect l="l" t="t" r="r" b="b"/>
            <a:pathLst>
              <a:path w="4218432" h="2834640">
                <a:moveTo>
                  <a:pt x="3712464" y="0"/>
                </a:moveTo>
                <a:lnTo>
                  <a:pt x="4218432" y="550449"/>
                </a:lnTo>
                <a:lnTo>
                  <a:pt x="4218432" y="2834640"/>
                </a:lnTo>
                <a:lnTo>
                  <a:pt x="0" y="283464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2E9E87C1-9A3A-4500-86C6-E801FFF2C005}"/>
              </a:ext>
            </a:extLst>
          </p:cNvPr>
          <p:cNvSpPr/>
          <p:nvPr userDrawn="1"/>
        </p:nvSpPr>
        <p:spPr>
          <a:xfrm>
            <a:off x="4448326" y="2"/>
            <a:ext cx="7743674" cy="6860921"/>
          </a:xfrm>
          <a:custGeom>
            <a:avLst/>
            <a:gdLst>
              <a:gd name="connsiteX0" fmla="*/ 0 w 7743674"/>
              <a:gd name="connsiteY0" fmla="*/ 0 h 6860921"/>
              <a:gd name="connsiteX1" fmla="*/ 3597449 w 7743674"/>
              <a:gd name="connsiteY1" fmla="*/ 0 h 6860921"/>
              <a:gd name="connsiteX2" fmla="*/ 7743674 w 7743674"/>
              <a:gd name="connsiteY2" fmla="*/ 4608431 h 6860921"/>
              <a:gd name="connsiteX3" fmla="*/ 7743674 w 7743674"/>
              <a:gd name="connsiteY3" fmla="*/ 6860921 h 6860921"/>
              <a:gd name="connsiteX4" fmla="*/ 6077872 w 7743674"/>
              <a:gd name="connsiteY4" fmla="*/ 6853286 h 6860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3674" h="6860921">
                <a:moveTo>
                  <a:pt x="0" y="0"/>
                </a:moveTo>
                <a:lnTo>
                  <a:pt x="3597449" y="0"/>
                </a:lnTo>
                <a:lnTo>
                  <a:pt x="7743674" y="4608431"/>
                </a:lnTo>
                <a:lnTo>
                  <a:pt x="7743674" y="6860921"/>
                </a:lnTo>
                <a:lnTo>
                  <a:pt x="6077872" y="6853286"/>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 name="Straight Connector 12">
            <a:extLst>
              <a:ext uri="{FF2B5EF4-FFF2-40B4-BE49-F238E27FC236}">
                <a16:creationId xmlns:a16="http://schemas.microsoft.com/office/drawing/2014/main" id="{C1F6C0BD-34E2-F343-B5DD-837F21A1131F}"/>
              </a:ext>
            </a:extLst>
          </p:cNvPr>
          <p:cNvCxnSpPr>
            <a:cxnSpLocks/>
          </p:cNvCxnSpPr>
          <p:nvPr userDrawn="1"/>
        </p:nvCxnSpPr>
        <p:spPr>
          <a:xfrm flipH="1" flipV="1">
            <a:off x="4339771" y="19781"/>
            <a:ext cx="6056958" cy="6844153"/>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3" name="Text Placeholder 2">
            <a:extLst>
              <a:ext uri="{FF2B5EF4-FFF2-40B4-BE49-F238E27FC236}">
                <a16:creationId xmlns:a16="http://schemas.microsoft.com/office/drawing/2014/main" id="{EF691EB9-C81E-45A1-9DB1-928056528407}"/>
              </a:ext>
            </a:extLst>
          </p:cNvPr>
          <p:cNvSpPr>
            <a:spLocks noGrp="1"/>
          </p:cNvSpPr>
          <p:nvPr>
            <p:ph type="body" sz="quarter" idx="16" hasCustomPrompt="1"/>
          </p:nvPr>
        </p:nvSpPr>
        <p:spPr>
          <a:xfrm>
            <a:off x="609599" y="2787650"/>
            <a:ext cx="5669280" cy="2498725"/>
          </a:xfrm>
          <a:prstGeom prst="rect">
            <a:avLst/>
          </a:prstGeom>
        </p:spPr>
        <p:txBody>
          <a:bodyPr/>
          <a:lstStyle>
            <a:lvl1pPr marL="0" indent="0">
              <a:lnSpc>
                <a:spcPct val="100000"/>
              </a:lnSpc>
              <a:spcBef>
                <a:spcPts val="0"/>
              </a:spcBef>
              <a:buNone/>
              <a:defRPr sz="5400" b="1">
                <a:solidFill>
                  <a:srgbClr val="FFFFFF"/>
                </a:solidFill>
                <a:latin typeface="Arial" panose="020B0604020202020204" pitchFamily="34" charset="0"/>
                <a:cs typeface="Arial" panose="020B0604020202020204" pitchFamily="34" charset="0"/>
              </a:defRPr>
            </a:lvl1pPr>
            <a:lvl2pPr>
              <a:defRPr sz="5400" b="1"/>
            </a:lvl2pPr>
            <a:lvl3pPr>
              <a:defRPr sz="5400" b="1"/>
            </a:lvl3pPr>
            <a:lvl4pPr>
              <a:defRPr sz="5400" b="1"/>
            </a:lvl4pPr>
            <a:lvl5pPr>
              <a:defRPr sz="5400" b="1"/>
            </a:lvl5pPr>
          </a:lstStyle>
          <a:p>
            <a:pPr lvl="0"/>
            <a:r>
              <a:rPr lang="en-US"/>
              <a:t>Click to add quote</a:t>
            </a:r>
          </a:p>
        </p:txBody>
      </p:sp>
    </p:spTree>
    <p:extLst>
      <p:ext uri="{BB962C8B-B14F-4D97-AF65-F5344CB8AC3E}">
        <p14:creationId xmlns:p14="http://schemas.microsoft.com/office/powerpoint/2010/main" val="525721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Content / Video ">
    <p:bg>
      <p:bgPr>
        <a:gradFill>
          <a:gsLst>
            <a:gs pos="62000">
              <a:schemeClr val="accent4"/>
            </a:gs>
            <a:gs pos="0">
              <a:schemeClr val="accent4">
                <a:lumMod val="50000"/>
              </a:schemeClr>
            </a:gs>
          </a:gsLst>
          <a:lin ang="14400000" scaled="0"/>
        </a:gra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66640645-9C01-4014-ACB6-CFEC73305AA1}"/>
              </a:ext>
            </a:extLst>
          </p:cNvPr>
          <p:cNvSpPr/>
          <p:nvPr/>
        </p:nvSpPr>
        <p:spPr>
          <a:xfrm rot="19379608">
            <a:off x="-1748160" y="-602034"/>
            <a:ext cx="7674989" cy="7712885"/>
          </a:xfrm>
          <a:custGeom>
            <a:avLst/>
            <a:gdLst>
              <a:gd name="connsiteX0" fmla="*/ 7674989 w 7674989"/>
              <a:gd name="connsiteY0" fmla="*/ 2673579 h 7712885"/>
              <a:gd name="connsiteX1" fmla="*/ 2966986 w 7674989"/>
              <a:gd name="connsiteY1" fmla="*/ 7712885 h 7712885"/>
              <a:gd name="connsiteX2" fmla="*/ 0 w 7674989"/>
              <a:gd name="connsiteY2" fmla="*/ 5476571 h 7712885"/>
              <a:gd name="connsiteX3" fmla="*/ 4127871 w 7674989"/>
              <a:gd name="connsiteY3" fmla="*/ 0 h 7712885"/>
            </a:gdLst>
            <a:ahLst/>
            <a:cxnLst>
              <a:cxn ang="0">
                <a:pos x="connsiteX0" y="connsiteY0"/>
              </a:cxn>
              <a:cxn ang="0">
                <a:pos x="connsiteX1" y="connsiteY1"/>
              </a:cxn>
              <a:cxn ang="0">
                <a:pos x="connsiteX2" y="connsiteY2"/>
              </a:cxn>
              <a:cxn ang="0">
                <a:pos x="connsiteX3" y="connsiteY3"/>
              </a:cxn>
            </a:cxnLst>
            <a:rect l="l" t="t" r="r" b="b"/>
            <a:pathLst>
              <a:path w="7674989" h="7712885">
                <a:moveTo>
                  <a:pt x="7674989" y="2673579"/>
                </a:moveTo>
                <a:lnTo>
                  <a:pt x="2966986" y="7712885"/>
                </a:lnTo>
                <a:lnTo>
                  <a:pt x="0" y="5476571"/>
                </a:lnTo>
                <a:lnTo>
                  <a:pt x="4127871" y="0"/>
                </a:lnTo>
                <a:close/>
              </a:path>
            </a:pathLst>
          </a:custGeom>
          <a:gradFill>
            <a:gsLst>
              <a:gs pos="100000">
                <a:schemeClr val="bg1">
                  <a:alpha val="0"/>
                </a:schemeClr>
              </a:gs>
              <a:gs pos="0">
                <a:schemeClr val="bg1">
                  <a:alpha val="1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02F2CA31-ACC6-4DB3-A513-DA544EF904F4}"/>
              </a:ext>
            </a:extLst>
          </p:cNvPr>
          <p:cNvSpPr/>
          <p:nvPr/>
        </p:nvSpPr>
        <p:spPr>
          <a:xfrm rot="19379608">
            <a:off x="-255267" y="2384753"/>
            <a:ext cx="11353959" cy="4469448"/>
          </a:xfrm>
          <a:custGeom>
            <a:avLst/>
            <a:gdLst>
              <a:gd name="connsiteX0" fmla="*/ 11353959 w 11353959"/>
              <a:gd name="connsiteY0" fmla="*/ 2541281 h 4469448"/>
              <a:gd name="connsiteX1" fmla="*/ 4922798 w 11353959"/>
              <a:gd name="connsiteY1" fmla="*/ 4469448 h 4469448"/>
              <a:gd name="connsiteX2" fmla="*/ 0 w 11353959"/>
              <a:gd name="connsiteY2" fmla="*/ 758974 h 4469448"/>
              <a:gd name="connsiteX3" fmla="*/ 572064 w 11353959"/>
              <a:gd name="connsiteY3" fmla="*/ 0 h 4469448"/>
            </a:gdLst>
            <a:ahLst/>
            <a:cxnLst>
              <a:cxn ang="0">
                <a:pos x="connsiteX0" y="connsiteY0"/>
              </a:cxn>
              <a:cxn ang="0">
                <a:pos x="connsiteX1" y="connsiteY1"/>
              </a:cxn>
              <a:cxn ang="0">
                <a:pos x="connsiteX2" y="connsiteY2"/>
              </a:cxn>
              <a:cxn ang="0">
                <a:pos x="connsiteX3" y="connsiteY3"/>
              </a:cxn>
            </a:cxnLst>
            <a:rect l="l" t="t" r="r" b="b"/>
            <a:pathLst>
              <a:path w="11353959" h="4469448">
                <a:moveTo>
                  <a:pt x="11353959" y="2541281"/>
                </a:moveTo>
                <a:lnTo>
                  <a:pt x="4922798" y="4469448"/>
                </a:lnTo>
                <a:lnTo>
                  <a:pt x="0" y="758974"/>
                </a:lnTo>
                <a:lnTo>
                  <a:pt x="572064" y="0"/>
                </a:lnTo>
                <a:close/>
              </a:path>
            </a:pathLst>
          </a:custGeom>
          <a:gradFill>
            <a:gsLst>
              <a:gs pos="99000">
                <a:schemeClr val="bg1">
                  <a:alpha val="9000"/>
                </a:schemeClr>
              </a:gs>
              <a:gs pos="0">
                <a:schemeClr val="bg1">
                  <a:alpha val="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13" name="Picture 12">
            <a:extLst>
              <a:ext uri="{FF2B5EF4-FFF2-40B4-BE49-F238E27FC236}">
                <a16:creationId xmlns:a16="http://schemas.microsoft.com/office/drawing/2014/main" id="{9DE6D801-0970-A944-893E-ECB4C295E379}"/>
              </a:ext>
            </a:extLst>
          </p:cNvPr>
          <p:cNvPicPr>
            <a:picLocks noChangeAspect="1"/>
          </p:cNvPicPr>
          <p:nvPr userDrawn="1"/>
        </p:nvPicPr>
        <p:blipFill rotWithShape="1">
          <a:blip r:embed="rId3"/>
          <a:srcRect b="60978"/>
          <a:stretch/>
        </p:blipFill>
        <p:spPr>
          <a:xfrm>
            <a:off x="0" y="6775487"/>
            <a:ext cx="12192000" cy="82513"/>
          </a:xfrm>
          <a:prstGeom prst="rect">
            <a:avLst/>
          </a:prstGeom>
        </p:spPr>
      </p:pic>
      <p:sp>
        <p:nvSpPr>
          <p:cNvPr id="14" name="Text Placeholder 2">
            <a:extLst>
              <a:ext uri="{FF2B5EF4-FFF2-40B4-BE49-F238E27FC236}">
                <a16:creationId xmlns:a16="http://schemas.microsoft.com/office/drawing/2014/main" id="{C4354659-C908-4A17-9232-5C7E621292D5}"/>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FFFFFF"/>
                </a:solidFill>
                <a:latin typeface="Arial" panose="020B0604020202020204" pitchFamily="34" charset="0"/>
                <a:cs typeface="Arial" panose="020B0604020202020204" pitchFamily="34" charset="0"/>
              </a:defRPr>
            </a:lvl1pPr>
          </a:lstStyle>
          <a:p>
            <a:pPr lvl="0"/>
            <a:r>
              <a:rPr lang="en-US"/>
              <a:t>Click to add sub-title</a:t>
            </a:r>
            <a:endParaRPr lang="en-GB"/>
          </a:p>
        </p:txBody>
      </p:sp>
      <p:sp>
        <p:nvSpPr>
          <p:cNvPr id="15" name="Title 1">
            <a:extLst>
              <a:ext uri="{FF2B5EF4-FFF2-40B4-BE49-F238E27FC236}">
                <a16:creationId xmlns:a16="http://schemas.microsoft.com/office/drawing/2014/main" id="{3CEBA134-1D60-44D3-A84D-91E2966DE40C}"/>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FFFFFF"/>
                </a:solidFill>
                <a:latin typeface="Arial" panose="020B0604020202020204" pitchFamily="34" charset="0"/>
                <a:cs typeface="Arial" panose="020B0604020202020204" pitchFamily="34" charset="0"/>
              </a:defRPr>
            </a:lvl1pPr>
          </a:lstStyle>
          <a:p>
            <a:r>
              <a:rPr lang="en-US"/>
              <a:t>Click to add title</a:t>
            </a:r>
          </a:p>
        </p:txBody>
      </p:sp>
      <p:sp>
        <p:nvSpPr>
          <p:cNvPr id="16" name="Content Placeholder 2">
            <a:extLst>
              <a:ext uri="{FF2B5EF4-FFF2-40B4-BE49-F238E27FC236}">
                <a16:creationId xmlns:a16="http://schemas.microsoft.com/office/drawing/2014/main" id="{D1D9A821-078D-43B9-8464-538D8E012862}"/>
              </a:ext>
            </a:extLst>
          </p:cNvPr>
          <p:cNvSpPr>
            <a:spLocks noGrp="1"/>
          </p:cNvSpPr>
          <p:nvPr>
            <p:ph sz="quarter" idx="21" hasCustomPrompt="1"/>
          </p:nvPr>
        </p:nvSpPr>
        <p:spPr>
          <a:xfrm>
            <a:off x="9056788" y="2108778"/>
            <a:ext cx="252561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spcBef>
                <a:spcPts val="500"/>
              </a:spcBef>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spcBef>
                <a:spcPts val="500"/>
              </a:spcBef>
              <a:defRPr sz="1400">
                <a:solidFill>
                  <a:schemeClr val="bg1"/>
                </a:solidFill>
                <a:latin typeface="Arial" panose="020B0604020202020204" pitchFamily="34" charset="0"/>
                <a:cs typeface="Arial" panose="020B0604020202020204" pitchFamily="34" charset="0"/>
              </a:defRPr>
            </a:lvl4pPr>
            <a:lvl5pPr marL="1146175" indent="-231775">
              <a:spcBef>
                <a:spcPts val="500"/>
              </a:spcBef>
              <a:defRPr sz="1400">
                <a:solidFill>
                  <a:schemeClr val="bg1"/>
                </a:solidFill>
                <a:latin typeface="Arial" panose="020B0604020202020204" pitchFamily="34" charset="0"/>
                <a:cs typeface="Arial" panose="020B0604020202020204" pitchFamily="34" charset="0"/>
              </a:defRPr>
            </a:lvl5pPr>
          </a:lstStyle>
          <a:p>
            <a:pPr lvl="0"/>
            <a:r>
              <a:rPr lang="en-US"/>
              <a:t>Click to add text</a:t>
            </a:r>
          </a:p>
          <a:p>
            <a:pPr lvl="1"/>
            <a:r>
              <a:rPr lang="en-GB" noProof="0"/>
              <a:t>Second</a:t>
            </a:r>
            <a:r>
              <a:rPr lang="en-US"/>
              <a:t> level</a:t>
            </a:r>
          </a:p>
          <a:p>
            <a:pPr lvl="2"/>
            <a:r>
              <a:rPr lang="en-US"/>
              <a:t>Third level</a:t>
            </a:r>
          </a:p>
          <a:p>
            <a:pPr lvl="3"/>
            <a:r>
              <a:rPr lang="en-US"/>
              <a:t>Fourth level</a:t>
            </a:r>
          </a:p>
          <a:p>
            <a:pPr lvl="4"/>
            <a:r>
              <a:rPr lang="en-US"/>
              <a:t>Fifth level</a:t>
            </a:r>
          </a:p>
        </p:txBody>
      </p:sp>
      <p:sp>
        <p:nvSpPr>
          <p:cNvPr id="3" name="Media Placeholder 2">
            <a:extLst>
              <a:ext uri="{FF2B5EF4-FFF2-40B4-BE49-F238E27FC236}">
                <a16:creationId xmlns:a16="http://schemas.microsoft.com/office/drawing/2014/main" id="{3366D18E-8AA5-4690-BA85-84E71374D53A}"/>
              </a:ext>
            </a:extLst>
          </p:cNvPr>
          <p:cNvSpPr>
            <a:spLocks noGrp="1"/>
          </p:cNvSpPr>
          <p:nvPr>
            <p:ph type="media" sz="quarter" idx="24" hasCustomPrompt="1"/>
          </p:nvPr>
        </p:nvSpPr>
        <p:spPr>
          <a:xfrm>
            <a:off x="609600" y="1471584"/>
            <a:ext cx="8107182" cy="4443480"/>
          </a:xfrm>
          <a:prstGeom prst="rect">
            <a:avLst/>
          </a:prstGeom>
          <a:effectLst>
            <a:softEdge rad="0"/>
          </a:effectLst>
        </p:spPr>
        <p:txBody>
          <a:bodyPr anchor="ctr"/>
          <a:lstStyle>
            <a:lvl1pPr marL="0" indent="0" algn="ctr">
              <a:buNone/>
              <a:defRPr>
                <a:solidFill>
                  <a:srgbClr val="FFFFFF"/>
                </a:solidFill>
              </a:defRPr>
            </a:lvl1pPr>
          </a:lstStyle>
          <a:p>
            <a:r>
              <a:rPr lang="en-US"/>
              <a:t>Click to </a:t>
            </a:r>
            <a:r>
              <a:rPr lang="en-GB" noProof="0"/>
              <a:t>insert</a:t>
            </a:r>
            <a:r>
              <a:rPr lang="en-US"/>
              <a:t> video</a:t>
            </a:r>
          </a:p>
        </p:txBody>
      </p:sp>
      <p:sp>
        <p:nvSpPr>
          <p:cNvPr id="12" name="Text Placeholder 2">
            <a:extLst>
              <a:ext uri="{FF2B5EF4-FFF2-40B4-BE49-F238E27FC236}">
                <a16:creationId xmlns:a16="http://schemas.microsoft.com/office/drawing/2014/main" id="{38BCB93E-1DD3-D242-AFF8-8CD8BC6569A6}"/>
              </a:ext>
            </a:extLst>
          </p:cNvPr>
          <p:cNvSpPr>
            <a:spLocks noGrp="1"/>
          </p:cNvSpPr>
          <p:nvPr>
            <p:ph type="body" sz="quarter" idx="31"/>
          </p:nvPr>
        </p:nvSpPr>
        <p:spPr>
          <a:xfrm>
            <a:off x="9056788" y="1531199"/>
            <a:ext cx="2525612" cy="449942"/>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7" name="Freeform: Shape 16">
            <a:extLst>
              <a:ext uri="{FF2B5EF4-FFF2-40B4-BE49-F238E27FC236}">
                <a16:creationId xmlns:a16="http://schemas.microsoft.com/office/drawing/2014/main" id="{E63AFA50-524F-4FAD-99B2-5E1FE06BA878}"/>
              </a:ext>
            </a:extLst>
          </p:cNvPr>
          <p:cNvSpPr/>
          <p:nvPr userDrawn="1"/>
        </p:nvSpPr>
        <p:spPr>
          <a:xfrm rot="19379608">
            <a:off x="1248447" y="-2838051"/>
            <a:ext cx="7456088" cy="7238188"/>
          </a:xfrm>
          <a:custGeom>
            <a:avLst/>
            <a:gdLst>
              <a:gd name="connsiteX0" fmla="*/ 224099 w 7456088"/>
              <a:gd name="connsiteY0" fmla="*/ 0 h 7238188"/>
              <a:gd name="connsiteX1" fmla="*/ 6750984 w 7456088"/>
              <a:gd name="connsiteY1" fmla="*/ 4919527 h 7238188"/>
              <a:gd name="connsiteX2" fmla="*/ 7456088 w 7456088"/>
              <a:gd name="connsiteY2" fmla="*/ 7238188 h 7238188"/>
              <a:gd name="connsiteX3" fmla="*/ 0 w 7456088"/>
              <a:gd name="connsiteY3" fmla="*/ 297319 h 7238188"/>
            </a:gdLst>
            <a:ahLst/>
            <a:cxnLst>
              <a:cxn ang="0">
                <a:pos x="connsiteX0" y="connsiteY0"/>
              </a:cxn>
              <a:cxn ang="0">
                <a:pos x="connsiteX1" y="connsiteY1"/>
              </a:cxn>
              <a:cxn ang="0">
                <a:pos x="connsiteX2" y="connsiteY2"/>
              </a:cxn>
              <a:cxn ang="0">
                <a:pos x="connsiteX3" y="connsiteY3"/>
              </a:cxn>
            </a:cxnLst>
            <a:rect l="l" t="t" r="r" b="b"/>
            <a:pathLst>
              <a:path w="7456088" h="7238188">
                <a:moveTo>
                  <a:pt x="224099" y="0"/>
                </a:moveTo>
                <a:lnTo>
                  <a:pt x="6750984" y="4919527"/>
                </a:lnTo>
                <a:lnTo>
                  <a:pt x="7456088" y="7238188"/>
                </a:lnTo>
                <a:lnTo>
                  <a:pt x="0" y="297319"/>
                </a:lnTo>
                <a:close/>
              </a:path>
            </a:pathLst>
          </a:custGeom>
          <a:gradFill>
            <a:gsLst>
              <a:gs pos="100000">
                <a:schemeClr val="bg1">
                  <a:alpha val="15000"/>
                </a:schemeClr>
              </a:gs>
              <a:gs pos="0">
                <a:schemeClr val="bg1">
                  <a:alpha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981418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Numbers">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A483AE7-F57A-3A4D-AE61-1DEED932719D}"/>
              </a:ext>
            </a:extLst>
          </p:cNvPr>
          <p:cNvSpPr>
            <a:spLocks noGrp="1"/>
          </p:cNvSpPr>
          <p:nvPr>
            <p:ph sz="half" idx="16"/>
          </p:nvPr>
        </p:nvSpPr>
        <p:spPr>
          <a:xfrm>
            <a:off x="519598" y="1510553"/>
            <a:ext cx="11156402" cy="4746812"/>
          </a:xfrm>
          <a:prstGeom prst="rect">
            <a:avLst/>
          </a:prstGeom>
        </p:spPr>
        <p:txBody>
          <a:bodyPr/>
          <a:lstStyle>
            <a:lvl1pPr marL="457200" indent="-457200">
              <a:buClr>
                <a:schemeClr val="tx2"/>
              </a:buClr>
              <a:buSzPct val="100000"/>
              <a:buFont typeface="+mj-lt"/>
              <a:buAutoNum type="arabicPeriod"/>
              <a:defRPr sz="2000" b="0" i="0">
                <a:latin typeface="+mn-lt"/>
                <a:cs typeface="Univers Condensed Light" panose="020B0306020202040204" pitchFamily="34" charset="0"/>
              </a:defRPr>
            </a:lvl1pPr>
            <a:lvl2pPr marL="800100" indent="-342900">
              <a:buClr>
                <a:schemeClr val="tx2"/>
              </a:buClr>
              <a:buSzPct val="100000"/>
              <a:buFont typeface="+mj-lt"/>
              <a:buAutoNum type="alphaLcPeriod"/>
              <a:defRPr sz="1800" b="0" i="0">
                <a:latin typeface="+mn-lt"/>
                <a:cs typeface="Univers Condensed Light" panose="020B0306020202040204" pitchFamily="34" charset="0"/>
              </a:defRPr>
            </a:lvl2pPr>
            <a:lvl3pPr marL="1257300" indent="-342900">
              <a:buClr>
                <a:schemeClr val="tx2"/>
              </a:buClr>
              <a:buFont typeface="+mj-lt"/>
              <a:buAutoNum type="romanLcPeriod"/>
              <a:defRPr sz="1600" b="0" i="0">
                <a:latin typeface="+mn-lt"/>
                <a:cs typeface="Univers Condensed Light" panose="020B0306020202040204" pitchFamily="34" charset="0"/>
              </a:defRPr>
            </a:lvl3pPr>
            <a:lvl4pPr marL="1714500" indent="-342900">
              <a:buClr>
                <a:schemeClr val="tx2"/>
              </a:buClr>
              <a:buFont typeface="+mj-lt"/>
              <a:buAutoNum type="arabicPeriod"/>
              <a:defRPr sz="1400" b="0" i="0">
                <a:latin typeface="+mn-lt"/>
                <a:cs typeface="Univers Condensed Light" panose="020B0306020202040204" pitchFamily="34" charset="0"/>
              </a:defRPr>
            </a:lvl4pPr>
            <a:lvl5pPr marL="2057400" indent="-228600">
              <a:buClr>
                <a:schemeClr val="tx2"/>
              </a:buClr>
              <a:buFont typeface="+mj-lt"/>
              <a:buAutoNum type="alphaLcPeriod"/>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C51A007E-2CCE-C04A-BD94-816C570D2F92}"/>
              </a:ext>
            </a:extLst>
          </p:cNvPr>
          <p:cNvSpPr>
            <a:spLocks noGrp="1"/>
          </p:cNvSpPr>
          <p:nvPr>
            <p:ph type="title"/>
          </p:nvPr>
        </p:nvSpPr>
        <p:spPr/>
        <p:txBody>
          <a:bodyPr/>
          <a:lstStyle>
            <a:lvl1pPr>
              <a:defRPr>
                <a:latin typeface="+mj-lt"/>
              </a:defRPr>
            </a:lvl1pPr>
          </a:lstStyle>
          <a:p>
            <a:r>
              <a:rPr lang="en-GB"/>
              <a:t>Click to edit Master title style</a:t>
            </a:r>
            <a:endParaRPr lang="en-US"/>
          </a:p>
        </p:txBody>
      </p:sp>
    </p:spTree>
    <p:extLst>
      <p:ext uri="{BB962C8B-B14F-4D97-AF65-F5344CB8AC3E}">
        <p14:creationId xmlns:p14="http://schemas.microsoft.com/office/powerpoint/2010/main" val="372096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Bullet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5444A74-686C-9B43-A7FC-BDD339C7CFD0}"/>
              </a:ext>
            </a:extLst>
          </p:cNvPr>
          <p:cNvSpPr>
            <a:spLocks noGrp="1"/>
          </p:cNvSpPr>
          <p:nvPr>
            <p:ph sz="half" idx="19"/>
          </p:nvPr>
        </p:nvSpPr>
        <p:spPr>
          <a:xfrm>
            <a:off x="519598" y="1510553"/>
            <a:ext cx="11156402" cy="4746812"/>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C51A007E-2CCE-C04A-BD94-816C570D2F92}"/>
              </a:ext>
            </a:extLst>
          </p:cNvPr>
          <p:cNvSpPr>
            <a:spLocks noGrp="1"/>
          </p:cNvSpPr>
          <p:nvPr>
            <p:ph type="title"/>
          </p:nvPr>
        </p:nvSpPr>
        <p:spPr/>
        <p:txBody>
          <a:bodyPr/>
          <a:lstStyle>
            <a:lvl1pPr>
              <a:defRPr>
                <a:latin typeface="+mj-lt"/>
              </a:defRPr>
            </a:lvl1pPr>
          </a:lstStyle>
          <a:p>
            <a:r>
              <a:rPr lang="en-GB"/>
              <a:t>Click to edit Master title style</a:t>
            </a:r>
            <a:endParaRPr lang="en-US"/>
          </a:p>
        </p:txBody>
      </p:sp>
    </p:spTree>
    <p:extLst>
      <p:ext uri="{BB962C8B-B14F-4D97-AF65-F5344CB8AC3E}">
        <p14:creationId xmlns:p14="http://schemas.microsoft.com/office/powerpoint/2010/main" val="160782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Box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5322B3-D338-4A47-B9BC-AC84AA72F859}"/>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3316879F-6600-744F-A084-EA9B300CEAB0}"/>
              </a:ext>
            </a:extLst>
          </p:cNvPr>
          <p:cNvSpPr>
            <a:spLocks noGrp="1"/>
          </p:cNvSpPr>
          <p:nvPr>
            <p:ph type="sldNum" sz="quarter" idx="16"/>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AF47595D-AE29-F649-8096-5E0F0329C8B9}"/>
              </a:ext>
            </a:extLst>
          </p:cNvPr>
          <p:cNvSpPr>
            <a:spLocks noGrp="1"/>
          </p:cNvSpPr>
          <p:nvPr>
            <p:ph type="ftr" sz="quarter" idx="17"/>
          </p:nvPr>
        </p:nvSpPr>
        <p:spPr/>
        <p:txBody>
          <a:bodyPr/>
          <a:lstStyle/>
          <a:p>
            <a:r>
              <a:rPr lang="en-US"/>
              <a:t>CONFIDENTIAL</a:t>
            </a:r>
          </a:p>
        </p:txBody>
      </p:sp>
      <p:sp>
        <p:nvSpPr>
          <p:cNvPr id="6" name="Content Placeholder 2">
            <a:extLst>
              <a:ext uri="{FF2B5EF4-FFF2-40B4-BE49-F238E27FC236}">
                <a16:creationId xmlns:a16="http://schemas.microsoft.com/office/drawing/2014/main" id="{2560878C-F764-4541-8330-51E0986850A6}"/>
              </a:ext>
            </a:extLst>
          </p:cNvPr>
          <p:cNvSpPr>
            <a:spLocks noGrp="1"/>
          </p:cNvSpPr>
          <p:nvPr>
            <p:ph sz="half" idx="18"/>
          </p:nvPr>
        </p:nvSpPr>
        <p:spPr>
          <a:xfrm>
            <a:off x="519597" y="1466060"/>
            <a:ext cx="11124715" cy="4791865"/>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137154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Box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5322B3-D338-4A47-B9BC-AC84AA72F859}"/>
              </a:ext>
            </a:extLst>
          </p:cNvPr>
          <p:cNvSpPr>
            <a:spLocks noGrp="1"/>
          </p:cNvSpPr>
          <p:nvPr>
            <p:ph type="title"/>
          </p:nvPr>
        </p:nvSpPr>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2560878C-F764-4541-8330-51E0986850A6}"/>
              </a:ext>
            </a:extLst>
          </p:cNvPr>
          <p:cNvSpPr>
            <a:spLocks noGrp="1"/>
          </p:cNvSpPr>
          <p:nvPr>
            <p:ph sz="half" idx="18"/>
          </p:nvPr>
        </p:nvSpPr>
        <p:spPr>
          <a:xfrm>
            <a:off x="519597" y="1466060"/>
            <a:ext cx="11124715" cy="4791865"/>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9481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BD5A9-43BA-5A47-80DB-5755691965D3}"/>
              </a:ext>
            </a:extLst>
          </p:cNvPr>
          <p:cNvSpPr>
            <a:spLocks noGrp="1"/>
          </p:cNvSpPr>
          <p:nvPr>
            <p:ph type="title"/>
          </p:nvPr>
        </p:nvSpPr>
        <p:spPr/>
        <p:txBody>
          <a:bodyPr/>
          <a:lstStyle/>
          <a:p>
            <a:r>
              <a:rPr lang="en-GB"/>
              <a:t>Click to edit Master title style</a:t>
            </a:r>
            <a:endParaRPr lang="en-US"/>
          </a:p>
        </p:txBody>
      </p:sp>
      <p:sp>
        <p:nvSpPr>
          <p:cNvPr id="15" name="Text Placeholder 3">
            <a:extLst>
              <a:ext uri="{FF2B5EF4-FFF2-40B4-BE49-F238E27FC236}">
                <a16:creationId xmlns:a16="http://schemas.microsoft.com/office/drawing/2014/main" id="{A68B55C1-1990-8741-81FF-3D0D6F26DDA7}"/>
              </a:ext>
            </a:extLst>
          </p:cNvPr>
          <p:cNvSpPr>
            <a:spLocks noGrp="1"/>
          </p:cNvSpPr>
          <p:nvPr>
            <p:ph type="body" sz="quarter" idx="10"/>
          </p:nvPr>
        </p:nvSpPr>
        <p:spPr>
          <a:xfrm>
            <a:off x="515938" y="1416546"/>
            <a:ext cx="11160125"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16" name="Straight Connector 15">
            <a:extLst>
              <a:ext uri="{FF2B5EF4-FFF2-40B4-BE49-F238E27FC236}">
                <a16:creationId xmlns:a16="http://schemas.microsoft.com/office/drawing/2014/main" id="{2F4AE345-D24E-1547-805D-D8F6065B5579}"/>
              </a:ext>
            </a:extLst>
          </p:cNvPr>
          <p:cNvCxnSpPr>
            <a:cxnSpLocks/>
          </p:cNvCxnSpPr>
          <p:nvPr userDrawn="1"/>
        </p:nvCxnSpPr>
        <p:spPr>
          <a:xfrm flipH="1">
            <a:off x="516000" y="2101632"/>
            <a:ext cx="1116000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483160F6-F4AA-D24E-92C3-E11F8E7F7B4F}"/>
              </a:ext>
            </a:extLst>
          </p:cNvPr>
          <p:cNvSpPr>
            <a:spLocks noGrp="1"/>
          </p:cNvSpPr>
          <p:nvPr>
            <p:ph sz="half" idx="16"/>
          </p:nvPr>
        </p:nvSpPr>
        <p:spPr>
          <a:xfrm>
            <a:off x="519598" y="2346157"/>
            <a:ext cx="11156402" cy="3911207"/>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0466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FF2431-5020-7F4C-B82F-09F25D5C68E2}"/>
              </a:ext>
            </a:extLst>
          </p:cNvPr>
          <p:cNvSpPr>
            <a:spLocks noGrp="1"/>
          </p:cNvSpPr>
          <p:nvPr>
            <p:ph type="title"/>
          </p:nvPr>
        </p:nvSpPr>
        <p:spPr/>
        <p:txBody>
          <a:bodyPr/>
          <a:lstStyle/>
          <a:p>
            <a:r>
              <a:rPr lang="en-GB"/>
              <a:t>Click to edit Master title style</a:t>
            </a:r>
            <a:endParaRPr lang="en-US"/>
          </a:p>
        </p:txBody>
      </p:sp>
      <p:sp>
        <p:nvSpPr>
          <p:cNvPr id="7" name="Content Placeholder 2">
            <a:extLst>
              <a:ext uri="{FF2B5EF4-FFF2-40B4-BE49-F238E27FC236}">
                <a16:creationId xmlns:a16="http://schemas.microsoft.com/office/drawing/2014/main" id="{051F11D1-33F3-CE46-87E8-A112DDD4B38B}"/>
              </a:ext>
            </a:extLst>
          </p:cNvPr>
          <p:cNvSpPr>
            <a:spLocks noGrp="1"/>
          </p:cNvSpPr>
          <p:nvPr>
            <p:ph sz="half" idx="16"/>
          </p:nvPr>
        </p:nvSpPr>
        <p:spPr>
          <a:xfrm>
            <a:off x="519598" y="1446306"/>
            <a:ext cx="5422612" cy="4811059"/>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45D3BFD4-A818-1846-AFDB-7EA1C231C977}"/>
              </a:ext>
            </a:extLst>
          </p:cNvPr>
          <p:cNvSpPr>
            <a:spLocks noGrp="1"/>
          </p:cNvSpPr>
          <p:nvPr>
            <p:ph sz="half" idx="22"/>
          </p:nvPr>
        </p:nvSpPr>
        <p:spPr>
          <a:xfrm>
            <a:off x="6282725" y="1446306"/>
            <a:ext cx="5422612" cy="4811059"/>
          </a:xfrm>
          <a:prstGeom prst="rect">
            <a:avLst/>
          </a:prstGeom>
        </p:spPr>
        <p:txBody>
          <a:bodyPr/>
          <a:lstStyle>
            <a:lvl1pPr marL="457200" indent="-4572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800100" indent="-34290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57300" indent="-342900">
              <a:buClr>
                <a:schemeClr val="tx2"/>
              </a:buClr>
              <a:buSzPct val="80000"/>
              <a:buFont typeface="Wingdings" pitchFamily="2" charset="2"/>
              <a:buChar char="§"/>
              <a:defRPr sz="1600" b="0" i="0">
                <a:latin typeface="+mn-lt"/>
                <a:cs typeface="Univers Condensed Light" panose="020B0306020202040204" pitchFamily="34" charset="0"/>
              </a:defRPr>
            </a:lvl3pPr>
            <a:lvl4pPr marL="1714500" indent="-342900">
              <a:buClr>
                <a:schemeClr val="tx2"/>
              </a:buClr>
              <a:buSzPct val="100000"/>
              <a:buFont typeface="Wingdings" pitchFamily="2" charset="2"/>
              <a:buChar char="q"/>
              <a:defRPr sz="1400" b="0" i="0">
                <a:latin typeface="+mn-lt"/>
                <a:cs typeface="Univers Condensed Light" panose="020B0306020202040204" pitchFamily="34" charset="0"/>
              </a:defRPr>
            </a:lvl4pPr>
            <a:lvl5pPr marL="2057400" indent="-22860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3224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d Tw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F9526A-D7BA-B543-84F2-EC126C42CFE3}"/>
              </a:ext>
            </a:extLst>
          </p:cNvPr>
          <p:cNvSpPr>
            <a:spLocks noGrp="1"/>
          </p:cNvSpPr>
          <p:nvPr>
            <p:ph type="title"/>
          </p:nvPr>
        </p:nvSpPr>
        <p:spPr/>
        <p:txBody>
          <a:bodyPr/>
          <a:lstStyle/>
          <a:p>
            <a:r>
              <a:rPr lang="en-GB"/>
              <a:t>Click to edit Master title style</a:t>
            </a:r>
            <a:endParaRPr lang="en-US"/>
          </a:p>
        </p:txBody>
      </p:sp>
      <p:sp>
        <p:nvSpPr>
          <p:cNvPr id="17" name="Text Placeholder 3">
            <a:extLst>
              <a:ext uri="{FF2B5EF4-FFF2-40B4-BE49-F238E27FC236}">
                <a16:creationId xmlns:a16="http://schemas.microsoft.com/office/drawing/2014/main" id="{5BEB8F6D-152F-1448-881A-C24053E208E9}"/>
              </a:ext>
            </a:extLst>
          </p:cNvPr>
          <p:cNvSpPr>
            <a:spLocks noGrp="1"/>
          </p:cNvSpPr>
          <p:nvPr>
            <p:ph type="body" sz="quarter" idx="10"/>
          </p:nvPr>
        </p:nvSpPr>
        <p:spPr>
          <a:xfrm>
            <a:off x="515938" y="1429246"/>
            <a:ext cx="11160125"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18" name="Straight Connector 17">
            <a:extLst>
              <a:ext uri="{FF2B5EF4-FFF2-40B4-BE49-F238E27FC236}">
                <a16:creationId xmlns:a16="http://schemas.microsoft.com/office/drawing/2014/main" id="{ED8BEC50-C1B8-254A-B34F-3E6C7A7C4A3A}"/>
              </a:ext>
            </a:extLst>
          </p:cNvPr>
          <p:cNvCxnSpPr>
            <a:cxnSpLocks/>
          </p:cNvCxnSpPr>
          <p:nvPr userDrawn="1"/>
        </p:nvCxnSpPr>
        <p:spPr>
          <a:xfrm flipH="1">
            <a:off x="516000" y="2114332"/>
            <a:ext cx="1116000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76109405-CD65-214E-8296-B3E84CBC65F1}"/>
              </a:ext>
            </a:extLst>
          </p:cNvPr>
          <p:cNvSpPr>
            <a:spLocks noGrp="1"/>
          </p:cNvSpPr>
          <p:nvPr>
            <p:ph sz="half" idx="16"/>
          </p:nvPr>
        </p:nvSpPr>
        <p:spPr>
          <a:xfrm>
            <a:off x="519598" y="2298382"/>
            <a:ext cx="5422612" cy="4052723"/>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9789F42C-9806-F349-BAE9-BED93FA877E4}"/>
              </a:ext>
            </a:extLst>
          </p:cNvPr>
          <p:cNvSpPr>
            <a:spLocks noGrp="1"/>
          </p:cNvSpPr>
          <p:nvPr>
            <p:ph sz="half" idx="22"/>
          </p:nvPr>
        </p:nvSpPr>
        <p:spPr>
          <a:xfrm>
            <a:off x="6282725" y="2298383"/>
            <a:ext cx="5422612" cy="4052722"/>
          </a:xfrm>
          <a:prstGeom prst="rect">
            <a:avLst/>
          </a:prstGeom>
        </p:spPr>
        <p:txBody>
          <a:bodyPr/>
          <a:lstStyle>
            <a:lvl1pPr marL="457200" indent="-4572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800100" indent="-34290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57300" indent="-342900">
              <a:buClr>
                <a:schemeClr val="tx2"/>
              </a:buClr>
              <a:buSzPct val="80000"/>
              <a:buFont typeface="Wingdings" pitchFamily="2" charset="2"/>
              <a:buChar char="§"/>
              <a:defRPr sz="1600" b="0" i="0">
                <a:latin typeface="+mn-lt"/>
                <a:cs typeface="Univers Condensed Light" panose="020B0306020202040204" pitchFamily="34" charset="0"/>
              </a:defRPr>
            </a:lvl3pPr>
            <a:lvl4pPr marL="1714500" indent="-342900">
              <a:buClr>
                <a:schemeClr val="tx2"/>
              </a:buClr>
              <a:buSzPct val="100000"/>
              <a:buFont typeface="Wingdings" pitchFamily="2" charset="2"/>
              <a:buChar char="q"/>
              <a:defRPr sz="1400" b="0" i="0">
                <a:latin typeface="+mn-lt"/>
                <a:cs typeface="Univers Condensed Light" panose="020B0306020202040204" pitchFamily="34" charset="0"/>
              </a:defRPr>
            </a:lvl4pPr>
            <a:lvl5pPr marL="2057400" indent="-22860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1481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Underline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EDB64F33-9C69-3C40-B456-A40AC14C1E7F}"/>
              </a:ext>
            </a:extLst>
          </p:cNvPr>
          <p:cNvSpPr>
            <a:spLocks noGrp="1"/>
          </p:cNvSpPr>
          <p:nvPr>
            <p:ph sz="half" idx="16"/>
          </p:nvPr>
        </p:nvSpPr>
        <p:spPr>
          <a:xfrm>
            <a:off x="519598" y="2298382"/>
            <a:ext cx="5422612" cy="4052723"/>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01031AD9-074B-704D-A03D-2A82B588A1EF}"/>
              </a:ext>
            </a:extLst>
          </p:cNvPr>
          <p:cNvSpPr>
            <a:spLocks noGrp="1"/>
          </p:cNvSpPr>
          <p:nvPr>
            <p:ph sz="half" idx="22"/>
          </p:nvPr>
        </p:nvSpPr>
        <p:spPr>
          <a:xfrm>
            <a:off x="6282725" y="2298383"/>
            <a:ext cx="5422612" cy="4052722"/>
          </a:xfrm>
          <a:prstGeom prst="rect">
            <a:avLst/>
          </a:prstGeom>
        </p:spPr>
        <p:txBody>
          <a:bodyPr/>
          <a:lstStyle>
            <a:lvl1pPr marL="457200" indent="-4572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800100" indent="-34290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57300" indent="-342900">
              <a:buClr>
                <a:schemeClr val="tx2"/>
              </a:buClr>
              <a:buSzPct val="80000"/>
              <a:buFont typeface="Wingdings" pitchFamily="2" charset="2"/>
              <a:buChar char="§"/>
              <a:defRPr sz="1600" b="0" i="0">
                <a:latin typeface="+mn-lt"/>
                <a:cs typeface="Univers Condensed Light" panose="020B0306020202040204" pitchFamily="34" charset="0"/>
              </a:defRPr>
            </a:lvl3pPr>
            <a:lvl4pPr marL="1714500" indent="-342900">
              <a:buClr>
                <a:schemeClr val="tx2"/>
              </a:buClr>
              <a:buSzPct val="100000"/>
              <a:buFont typeface="Wingdings" pitchFamily="2" charset="2"/>
              <a:buChar char="q"/>
              <a:defRPr sz="1400" b="0" i="0">
                <a:latin typeface="+mn-lt"/>
                <a:cs typeface="Univers Condensed Light" panose="020B0306020202040204" pitchFamily="34" charset="0"/>
              </a:defRPr>
            </a:lvl4pPr>
            <a:lvl5pPr marL="2057400" indent="-22860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C4571BB5-152D-6249-B4F4-A6A02166A9E7}"/>
              </a:ext>
            </a:extLst>
          </p:cNvPr>
          <p:cNvSpPr>
            <a:spLocks noGrp="1"/>
          </p:cNvSpPr>
          <p:nvPr>
            <p:ph type="title"/>
          </p:nvPr>
        </p:nvSpPr>
        <p:spPr/>
        <p:txBody>
          <a:bodyPr/>
          <a:lstStyle/>
          <a:p>
            <a:r>
              <a:rPr lang="en-GB"/>
              <a:t>Click to edit Master title style</a:t>
            </a:r>
            <a:endParaRPr lang="en-US"/>
          </a:p>
        </p:txBody>
      </p:sp>
      <p:sp>
        <p:nvSpPr>
          <p:cNvPr id="18" name="Text Placeholder 3">
            <a:extLst>
              <a:ext uri="{FF2B5EF4-FFF2-40B4-BE49-F238E27FC236}">
                <a16:creationId xmlns:a16="http://schemas.microsoft.com/office/drawing/2014/main" id="{28A124A7-5DE8-A346-922D-6DABB3AE1AAC}"/>
              </a:ext>
            </a:extLst>
          </p:cNvPr>
          <p:cNvSpPr>
            <a:spLocks noGrp="1"/>
          </p:cNvSpPr>
          <p:nvPr>
            <p:ph type="body" sz="quarter" idx="10"/>
          </p:nvPr>
        </p:nvSpPr>
        <p:spPr>
          <a:xfrm>
            <a:off x="515938" y="1429246"/>
            <a:ext cx="5422613"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19" name="Straight Connector 18">
            <a:extLst>
              <a:ext uri="{FF2B5EF4-FFF2-40B4-BE49-F238E27FC236}">
                <a16:creationId xmlns:a16="http://schemas.microsoft.com/office/drawing/2014/main" id="{12EC40C3-6221-D341-A0C6-A0AA505AA3EF}"/>
              </a:ext>
            </a:extLst>
          </p:cNvPr>
          <p:cNvCxnSpPr>
            <a:cxnSpLocks/>
          </p:cNvCxnSpPr>
          <p:nvPr userDrawn="1"/>
        </p:nvCxnSpPr>
        <p:spPr>
          <a:xfrm flipH="1">
            <a:off x="508356" y="2114332"/>
            <a:ext cx="543019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BFDD1870-9BDA-CE4E-A1FC-D2A9AE1E474A}"/>
              </a:ext>
            </a:extLst>
          </p:cNvPr>
          <p:cNvSpPr>
            <a:spLocks noGrp="1"/>
          </p:cNvSpPr>
          <p:nvPr>
            <p:ph type="body" sz="quarter" idx="18"/>
          </p:nvPr>
        </p:nvSpPr>
        <p:spPr>
          <a:xfrm>
            <a:off x="6257832" y="1429246"/>
            <a:ext cx="5422613"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23" name="Straight Connector 22">
            <a:extLst>
              <a:ext uri="{FF2B5EF4-FFF2-40B4-BE49-F238E27FC236}">
                <a16:creationId xmlns:a16="http://schemas.microsoft.com/office/drawing/2014/main" id="{C885DBF2-1215-A745-A616-CED81E5B800C}"/>
              </a:ext>
            </a:extLst>
          </p:cNvPr>
          <p:cNvCxnSpPr>
            <a:cxnSpLocks/>
          </p:cNvCxnSpPr>
          <p:nvPr userDrawn="1"/>
        </p:nvCxnSpPr>
        <p:spPr>
          <a:xfrm flipH="1">
            <a:off x="6250250" y="2114332"/>
            <a:ext cx="5430195" cy="0"/>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50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ntent Underlined Labele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8B307EA-8F1E-4B42-B581-68CA864B6D55}"/>
              </a:ext>
            </a:extLst>
          </p:cNvPr>
          <p:cNvSpPr>
            <a:spLocks noGrp="1"/>
          </p:cNvSpPr>
          <p:nvPr>
            <p:ph sz="half" idx="16"/>
          </p:nvPr>
        </p:nvSpPr>
        <p:spPr>
          <a:xfrm>
            <a:off x="519598" y="2298382"/>
            <a:ext cx="5422612" cy="4052723"/>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F212BC0D-82D2-5A46-91E7-75B1757B91BE}"/>
              </a:ext>
            </a:extLst>
          </p:cNvPr>
          <p:cNvSpPr>
            <a:spLocks noGrp="1"/>
          </p:cNvSpPr>
          <p:nvPr>
            <p:ph sz="half" idx="22"/>
          </p:nvPr>
        </p:nvSpPr>
        <p:spPr>
          <a:xfrm>
            <a:off x="6282725" y="2298383"/>
            <a:ext cx="5422612" cy="4052722"/>
          </a:xfrm>
          <a:prstGeom prst="rect">
            <a:avLst/>
          </a:prstGeom>
        </p:spPr>
        <p:txBody>
          <a:bodyPr/>
          <a:lstStyle>
            <a:lvl1pPr marL="457200" indent="-4572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800100" indent="-34290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57300" indent="-342900">
              <a:buClr>
                <a:schemeClr val="tx2"/>
              </a:buClr>
              <a:buSzPct val="80000"/>
              <a:buFont typeface="Wingdings" pitchFamily="2" charset="2"/>
              <a:buChar char="§"/>
              <a:defRPr sz="1600" b="0" i="0">
                <a:latin typeface="+mn-lt"/>
                <a:cs typeface="Univers Condensed Light" panose="020B0306020202040204" pitchFamily="34" charset="0"/>
              </a:defRPr>
            </a:lvl3pPr>
            <a:lvl4pPr marL="1714500" indent="-342900">
              <a:buClr>
                <a:schemeClr val="tx2"/>
              </a:buClr>
              <a:buSzPct val="100000"/>
              <a:buFont typeface="Wingdings" pitchFamily="2" charset="2"/>
              <a:buChar char="q"/>
              <a:defRPr sz="1400" b="0" i="0">
                <a:latin typeface="+mn-lt"/>
                <a:cs typeface="Univers Condensed Light" panose="020B0306020202040204" pitchFamily="34" charset="0"/>
              </a:defRPr>
            </a:lvl4pPr>
            <a:lvl5pPr marL="2057400" indent="-22860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AECB8261-15B6-CF41-808A-99FF9C2252C7}"/>
              </a:ext>
            </a:extLst>
          </p:cNvPr>
          <p:cNvSpPr>
            <a:spLocks noGrp="1"/>
          </p:cNvSpPr>
          <p:nvPr>
            <p:ph type="title"/>
          </p:nvPr>
        </p:nvSpPr>
        <p:spPr/>
        <p:txBody>
          <a:bodyPr/>
          <a:lstStyle/>
          <a:p>
            <a:r>
              <a:rPr lang="en-GB"/>
              <a:t>Click to edit Master title style</a:t>
            </a:r>
            <a:endParaRPr lang="en-US"/>
          </a:p>
        </p:txBody>
      </p:sp>
      <p:sp>
        <p:nvSpPr>
          <p:cNvPr id="20" name="Text Placeholder 3">
            <a:extLst>
              <a:ext uri="{FF2B5EF4-FFF2-40B4-BE49-F238E27FC236}">
                <a16:creationId xmlns:a16="http://schemas.microsoft.com/office/drawing/2014/main" id="{4DB39DDE-716F-314D-85AB-BFE7388E07AC}"/>
              </a:ext>
            </a:extLst>
          </p:cNvPr>
          <p:cNvSpPr>
            <a:spLocks noGrp="1"/>
          </p:cNvSpPr>
          <p:nvPr>
            <p:ph type="body" sz="quarter" idx="10"/>
          </p:nvPr>
        </p:nvSpPr>
        <p:spPr>
          <a:xfrm>
            <a:off x="515938" y="1429246"/>
            <a:ext cx="5422613"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23" name="Straight Connector 22">
            <a:extLst>
              <a:ext uri="{FF2B5EF4-FFF2-40B4-BE49-F238E27FC236}">
                <a16:creationId xmlns:a16="http://schemas.microsoft.com/office/drawing/2014/main" id="{FAC71A9C-6DF8-A047-9839-21401E595823}"/>
              </a:ext>
            </a:extLst>
          </p:cNvPr>
          <p:cNvCxnSpPr>
            <a:cxnSpLocks/>
          </p:cNvCxnSpPr>
          <p:nvPr userDrawn="1"/>
        </p:nvCxnSpPr>
        <p:spPr>
          <a:xfrm flipH="1">
            <a:off x="508356" y="2114332"/>
            <a:ext cx="5430195" cy="0"/>
          </a:xfrm>
          <a:prstGeom prst="line">
            <a:avLst/>
          </a:prstGeom>
          <a:ln w="349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Text Placeholder 3">
            <a:extLst>
              <a:ext uri="{FF2B5EF4-FFF2-40B4-BE49-F238E27FC236}">
                <a16:creationId xmlns:a16="http://schemas.microsoft.com/office/drawing/2014/main" id="{ABB4EBBF-A05E-8945-9D9B-E0973AD6F9B8}"/>
              </a:ext>
            </a:extLst>
          </p:cNvPr>
          <p:cNvSpPr>
            <a:spLocks noGrp="1"/>
          </p:cNvSpPr>
          <p:nvPr>
            <p:ph type="body" sz="quarter" idx="18"/>
          </p:nvPr>
        </p:nvSpPr>
        <p:spPr>
          <a:xfrm>
            <a:off x="6257832" y="1429246"/>
            <a:ext cx="5422613"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25" name="Straight Connector 24">
            <a:extLst>
              <a:ext uri="{FF2B5EF4-FFF2-40B4-BE49-F238E27FC236}">
                <a16:creationId xmlns:a16="http://schemas.microsoft.com/office/drawing/2014/main" id="{AA1631CA-E767-B94D-AEB3-5A47DEB6C8CD}"/>
              </a:ext>
            </a:extLst>
          </p:cNvPr>
          <p:cNvCxnSpPr>
            <a:cxnSpLocks/>
          </p:cNvCxnSpPr>
          <p:nvPr userDrawn="1"/>
        </p:nvCxnSpPr>
        <p:spPr>
          <a:xfrm flipH="1">
            <a:off x="6250250" y="2114332"/>
            <a:ext cx="5430195" cy="0"/>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79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Underlined Arrow">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24283CF-C97A-4A4A-B1F2-A01FCA0F1AAC}"/>
              </a:ext>
            </a:extLst>
          </p:cNvPr>
          <p:cNvSpPr>
            <a:spLocks noGrp="1"/>
          </p:cNvSpPr>
          <p:nvPr>
            <p:ph sz="half" idx="16"/>
          </p:nvPr>
        </p:nvSpPr>
        <p:spPr>
          <a:xfrm>
            <a:off x="519598" y="2298382"/>
            <a:ext cx="4688074" cy="4052723"/>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F58DC97D-495D-1B44-8B69-AF9828CBAA35}"/>
              </a:ext>
            </a:extLst>
          </p:cNvPr>
          <p:cNvSpPr>
            <a:spLocks noGrp="1"/>
          </p:cNvSpPr>
          <p:nvPr>
            <p:ph sz="half" idx="22"/>
          </p:nvPr>
        </p:nvSpPr>
        <p:spPr>
          <a:xfrm>
            <a:off x="6965802" y="2298383"/>
            <a:ext cx="4706599" cy="4052722"/>
          </a:xfrm>
          <a:prstGeom prst="rect">
            <a:avLst/>
          </a:prstGeom>
        </p:spPr>
        <p:txBody>
          <a:bodyPr/>
          <a:lstStyle>
            <a:lvl1pPr marL="457200" indent="-4572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800100" indent="-34290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57300" indent="-342900">
              <a:buClr>
                <a:schemeClr val="tx2"/>
              </a:buClr>
              <a:buSzPct val="80000"/>
              <a:buFont typeface="Wingdings" pitchFamily="2" charset="2"/>
              <a:buChar char="§"/>
              <a:defRPr sz="1600" b="0" i="0">
                <a:latin typeface="+mn-lt"/>
                <a:cs typeface="Univers Condensed Light" panose="020B0306020202040204" pitchFamily="34" charset="0"/>
              </a:defRPr>
            </a:lvl3pPr>
            <a:lvl4pPr marL="1714500" indent="-342900">
              <a:buClr>
                <a:schemeClr val="tx2"/>
              </a:buClr>
              <a:buSzPct val="100000"/>
              <a:buFont typeface="Wingdings" pitchFamily="2" charset="2"/>
              <a:buChar char="q"/>
              <a:defRPr sz="1400" b="0" i="0">
                <a:latin typeface="+mn-lt"/>
                <a:cs typeface="Univers Condensed Light" panose="020B0306020202040204" pitchFamily="34" charset="0"/>
              </a:defRPr>
            </a:lvl4pPr>
            <a:lvl5pPr marL="2057400" indent="-22860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Right Arrow 17">
            <a:extLst>
              <a:ext uri="{FF2B5EF4-FFF2-40B4-BE49-F238E27FC236}">
                <a16:creationId xmlns:a16="http://schemas.microsoft.com/office/drawing/2014/main" id="{E0EEB506-14CA-8649-AF20-7D169A6778A6}"/>
              </a:ext>
            </a:extLst>
          </p:cNvPr>
          <p:cNvSpPr/>
          <p:nvPr userDrawn="1"/>
        </p:nvSpPr>
        <p:spPr>
          <a:xfrm>
            <a:off x="5562083" y="3314700"/>
            <a:ext cx="1067834" cy="924794"/>
          </a:xfrm>
          <a:prstGeom prst="rightArrow">
            <a:avLst>
              <a:gd name="adj1" fmla="val 30200"/>
              <a:gd name="adj2" fmla="val 83512"/>
            </a:avLst>
          </a:prstGeom>
          <a:gradFill>
            <a:gsLst>
              <a:gs pos="7000">
                <a:schemeClr val="accent3"/>
              </a:gs>
              <a:gs pos="79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2" name="Title 1">
            <a:extLst>
              <a:ext uri="{FF2B5EF4-FFF2-40B4-BE49-F238E27FC236}">
                <a16:creationId xmlns:a16="http://schemas.microsoft.com/office/drawing/2014/main" id="{70D98D54-6723-6947-A952-6C7973B970EE}"/>
              </a:ext>
            </a:extLst>
          </p:cNvPr>
          <p:cNvSpPr>
            <a:spLocks noGrp="1"/>
          </p:cNvSpPr>
          <p:nvPr>
            <p:ph type="title"/>
          </p:nvPr>
        </p:nvSpPr>
        <p:spPr/>
        <p:txBody>
          <a:bodyPr/>
          <a:lstStyle/>
          <a:p>
            <a:r>
              <a:rPr lang="en-GB"/>
              <a:t>Click to edit Master title style</a:t>
            </a:r>
            <a:endParaRPr lang="en-US"/>
          </a:p>
        </p:txBody>
      </p:sp>
      <p:sp>
        <p:nvSpPr>
          <p:cNvPr id="23" name="Text Placeholder 3">
            <a:extLst>
              <a:ext uri="{FF2B5EF4-FFF2-40B4-BE49-F238E27FC236}">
                <a16:creationId xmlns:a16="http://schemas.microsoft.com/office/drawing/2014/main" id="{05941256-22F6-8E4B-B98A-3E295636341E}"/>
              </a:ext>
            </a:extLst>
          </p:cNvPr>
          <p:cNvSpPr>
            <a:spLocks noGrp="1"/>
          </p:cNvSpPr>
          <p:nvPr>
            <p:ph type="body" sz="quarter" idx="10"/>
          </p:nvPr>
        </p:nvSpPr>
        <p:spPr>
          <a:xfrm>
            <a:off x="515938" y="1429246"/>
            <a:ext cx="4673209"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24" name="Straight Connector 23">
            <a:extLst>
              <a:ext uri="{FF2B5EF4-FFF2-40B4-BE49-F238E27FC236}">
                <a16:creationId xmlns:a16="http://schemas.microsoft.com/office/drawing/2014/main" id="{9740D146-0209-004A-BB91-750CEF7D455F}"/>
              </a:ext>
            </a:extLst>
          </p:cNvPr>
          <p:cNvCxnSpPr>
            <a:cxnSpLocks/>
          </p:cNvCxnSpPr>
          <p:nvPr userDrawn="1"/>
        </p:nvCxnSpPr>
        <p:spPr>
          <a:xfrm flipH="1">
            <a:off x="515938" y="2114332"/>
            <a:ext cx="467321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E6E1768D-C719-9643-AB09-3037FE03737D}"/>
              </a:ext>
            </a:extLst>
          </p:cNvPr>
          <p:cNvSpPr>
            <a:spLocks noGrp="1"/>
          </p:cNvSpPr>
          <p:nvPr>
            <p:ph type="body" sz="quarter" idx="18"/>
          </p:nvPr>
        </p:nvSpPr>
        <p:spPr>
          <a:xfrm>
            <a:off x="6984328" y="1429246"/>
            <a:ext cx="4673209"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26" name="Straight Connector 25">
            <a:extLst>
              <a:ext uri="{FF2B5EF4-FFF2-40B4-BE49-F238E27FC236}">
                <a16:creationId xmlns:a16="http://schemas.microsoft.com/office/drawing/2014/main" id="{325E907B-FF60-024B-BD50-E7A4651FFB9A}"/>
              </a:ext>
            </a:extLst>
          </p:cNvPr>
          <p:cNvCxnSpPr>
            <a:cxnSpLocks/>
          </p:cNvCxnSpPr>
          <p:nvPr userDrawn="1"/>
        </p:nvCxnSpPr>
        <p:spPr>
          <a:xfrm flipH="1">
            <a:off x="6984328" y="2114332"/>
            <a:ext cx="4688075" cy="0"/>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25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ntent Boxe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62539E3-538A-F647-99A9-D6148CD74C5B}"/>
              </a:ext>
            </a:extLst>
          </p:cNvPr>
          <p:cNvSpPr>
            <a:spLocks noGrp="1"/>
          </p:cNvSpPr>
          <p:nvPr>
            <p:ph sz="half" idx="20"/>
          </p:nvPr>
        </p:nvSpPr>
        <p:spPr>
          <a:xfrm>
            <a:off x="6224658" y="1508924"/>
            <a:ext cx="5422612" cy="4716931"/>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595E3357-D7D3-E14F-8242-28ED2E0BB0E0}"/>
              </a:ext>
            </a:extLst>
          </p:cNvPr>
          <p:cNvSpPr>
            <a:spLocks noGrp="1"/>
          </p:cNvSpPr>
          <p:nvPr>
            <p:ph type="title"/>
          </p:nvPr>
        </p:nvSpPr>
        <p:spPr/>
        <p:txBody>
          <a:bodyPr/>
          <a:lstStyle/>
          <a:p>
            <a:r>
              <a:rPr lang="en-GB"/>
              <a:t>Click to edit Master title style</a:t>
            </a:r>
            <a:endParaRPr lang="en-US"/>
          </a:p>
        </p:txBody>
      </p:sp>
      <p:sp>
        <p:nvSpPr>
          <p:cNvPr id="10" name="Content Placeholder 2">
            <a:extLst>
              <a:ext uri="{FF2B5EF4-FFF2-40B4-BE49-F238E27FC236}">
                <a16:creationId xmlns:a16="http://schemas.microsoft.com/office/drawing/2014/main" id="{95C614B4-1815-7140-B8AA-D8FA2A169064}"/>
              </a:ext>
            </a:extLst>
          </p:cNvPr>
          <p:cNvSpPr>
            <a:spLocks noGrp="1"/>
          </p:cNvSpPr>
          <p:nvPr>
            <p:ph sz="half" idx="16"/>
          </p:nvPr>
        </p:nvSpPr>
        <p:spPr>
          <a:xfrm>
            <a:off x="519598" y="1508924"/>
            <a:ext cx="5422612" cy="4716931"/>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9444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d Two Content Boxe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6B9B377-7426-154E-A37E-F12917339471}"/>
              </a:ext>
            </a:extLst>
          </p:cNvPr>
          <p:cNvSpPr>
            <a:spLocks noGrp="1"/>
          </p:cNvSpPr>
          <p:nvPr>
            <p:ph sz="half" idx="21"/>
          </p:nvPr>
        </p:nvSpPr>
        <p:spPr>
          <a:xfrm>
            <a:off x="6224658" y="2328868"/>
            <a:ext cx="5422612" cy="3896988"/>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9655680E-972A-104B-89C2-9F6E29CE9217}"/>
              </a:ext>
            </a:extLst>
          </p:cNvPr>
          <p:cNvSpPr>
            <a:spLocks noGrp="1"/>
          </p:cNvSpPr>
          <p:nvPr>
            <p:ph sz="half" idx="16"/>
          </p:nvPr>
        </p:nvSpPr>
        <p:spPr>
          <a:xfrm>
            <a:off x="519598" y="2328868"/>
            <a:ext cx="5422612" cy="3896988"/>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82C20568-D985-0644-8F09-7325F777D9B0}"/>
              </a:ext>
            </a:extLst>
          </p:cNvPr>
          <p:cNvSpPr>
            <a:spLocks noGrp="1"/>
          </p:cNvSpPr>
          <p:nvPr>
            <p:ph type="title"/>
          </p:nvPr>
        </p:nvSpPr>
        <p:spPr/>
        <p:txBody>
          <a:bodyPr/>
          <a:lstStyle/>
          <a:p>
            <a:r>
              <a:rPr lang="en-GB"/>
              <a:t>Click to edit Master title style</a:t>
            </a:r>
            <a:endParaRPr lang="en-US"/>
          </a:p>
        </p:txBody>
      </p:sp>
      <p:sp>
        <p:nvSpPr>
          <p:cNvPr id="19" name="Text Placeholder 3">
            <a:extLst>
              <a:ext uri="{FF2B5EF4-FFF2-40B4-BE49-F238E27FC236}">
                <a16:creationId xmlns:a16="http://schemas.microsoft.com/office/drawing/2014/main" id="{B7515AB2-A16A-2641-8654-E3CF73F7306C}"/>
              </a:ext>
            </a:extLst>
          </p:cNvPr>
          <p:cNvSpPr>
            <a:spLocks noGrp="1"/>
          </p:cNvSpPr>
          <p:nvPr>
            <p:ph type="body" sz="quarter" idx="10"/>
          </p:nvPr>
        </p:nvSpPr>
        <p:spPr>
          <a:xfrm>
            <a:off x="515938" y="1416546"/>
            <a:ext cx="11104562"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20" name="Straight Connector 19">
            <a:extLst>
              <a:ext uri="{FF2B5EF4-FFF2-40B4-BE49-F238E27FC236}">
                <a16:creationId xmlns:a16="http://schemas.microsoft.com/office/drawing/2014/main" id="{B76F5426-774F-BC43-A2A8-6B3A5E712014}"/>
              </a:ext>
            </a:extLst>
          </p:cNvPr>
          <p:cNvCxnSpPr>
            <a:cxnSpLocks/>
          </p:cNvCxnSpPr>
          <p:nvPr userDrawn="1"/>
        </p:nvCxnSpPr>
        <p:spPr>
          <a:xfrm>
            <a:off x="515937" y="2101632"/>
            <a:ext cx="11112508" cy="0"/>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01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ntent Boxed Arrow">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59B3F22-8F2C-C348-86D0-B869EBC7730F}"/>
              </a:ext>
            </a:extLst>
          </p:cNvPr>
          <p:cNvSpPr>
            <a:spLocks noGrp="1"/>
          </p:cNvSpPr>
          <p:nvPr>
            <p:ph sz="half" idx="21"/>
          </p:nvPr>
        </p:nvSpPr>
        <p:spPr>
          <a:xfrm>
            <a:off x="6810335" y="1508924"/>
            <a:ext cx="4819689" cy="4716931"/>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93867337-D234-8449-AB48-B575390ED2AB}"/>
              </a:ext>
            </a:extLst>
          </p:cNvPr>
          <p:cNvSpPr>
            <a:spLocks noGrp="1"/>
          </p:cNvSpPr>
          <p:nvPr>
            <p:ph sz="half" idx="22"/>
          </p:nvPr>
        </p:nvSpPr>
        <p:spPr>
          <a:xfrm>
            <a:off x="495261" y="1508924"/>
            <a:ext cx="4819689" cy="4716931"/>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Right Arrow 18">
            <a:extLst>
              <a:ext uri="{FF2B5EF4-FFF2-40B4-BE49-F238E27FC236}">
                <a16:creationId xmlns:a16="http://schemas.microsoft.com/office/drawing/2014/main" id="{59D5706E-9DC9-A64D-8F56-A8076949C49B}"/>
              </a:ext>
            </a:extLst>
          </p:cNvPr>
          <p:cNvSpPr/>
          <p:nvPr userDrawn="1"/>
        </p:nvSpPr>
        <p:spPr>
          <a:xfrm>
            <a:off x="5701355" y="3510800"/>
            <a:ext cx="789289" cy="683561"/>
          </a:xfrm>
          <a:prstGeom prst="rightArrow">
            <a:avLst>
              <a:gd name="adj1" fmla="val 30200"/>
              <a:gd name="adj2" fmla="val 83512"/>
            </a:avLst>
          </a:prstGeom>
          <a:gradFill>
            <a:gsLst>
              <a:gs pos="7000">
                <a:schemeClr val="accent3"/>
              </a:gs>
              <a:gs pos="79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3" name="Title 2">
            <a:extLst>
              <a:ext uri="{FF2B5EF4-FFF2-40B4-BE49-F238E27FC236}">
                <a16:creationId xmlns:a16="http://schemas.microsoft.com/office/drawing/2014/main" id="{154D71E0-59E5-204C-A9E9-41473851C61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76298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BD5A9-43BA-5A47-80DB-5755691965D3}"/>
              </a:ext>
            </a:extLst>
          </p:cNvPr>
          <p:cNvSpPr>
            <a:spLocks noGrp="1"/>
          </p:cNvSpPr>
          <p:nvPr>
            <p:ph type="title"/>
          </p:nvPr>
        </p:nvSpPr>
        <p:spPr/>
        <p:txBody>
          <a:bodyPr/>
          <a:lstStyle/>
          <a:p>
            <a:r>
              <a:rPr lang="en-GB"/>
              <a:t>Click to edit Master title style</a:t>
            </a:r>
            <a:endParaRPr lang="en-US"/>
          </a:p>
        </p:txBody>
      </p:sp>
      <p:sp>
        <p:nvSpPr>
          <p:cNvPr id="15" name="Text Placeholder 3">
            <a:extLst>
              <a:ext uri="{FF2B5EF4-FFF2-40B4-BE49-F238E27FC236}">
                <a16:creationId xmlns:a16="http://schemas.microsoft.com/office/drawing/2014/main" id="{A68B55C1-1990-8741-81FF-3D0D6F26DDA7}"/>
              </a:ext>
            </a:extLst>
          </p:cNvPr>
          <p:cNvSpPr>
            <a:spLocks noGrp="1"/>
          </p:cNvSpPr>
          <p:nvPr>
            <p:ph type="body" sz="quarter" idx="10"/>
          </p:nvPr>
        </p:nvSpPr>
        <p:spPr>
          <a:xfrm>
            <a:off x="515938" y="1416546"/>
            <a:ext cx="11160125"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16" name="Straight Connector 15">
            <a:extLst>
              <a:ext uri="{FF2B5EF4-FFF2-40B4-BE49-F238E27FC236}">
                <a16:creationId xmlns:a16="http://schemas.microsoft.com/office/drawing/2014/main" id="{2F4AE345-D24E-1547-805D-D8F6065B5579}"/>
              </a:ext>
            </a:extLst>
          </p:cNvPr>
          <p:cNvCxnSpPr>
            <a:cxnSpLocks/>
          </p:cNvCxnSpPr>
          <p:nvPr userDrawn="1"/>
        </p:nvCxnSpPr>
        <p:spPr>
          <a:xfrm flipH="1">
            <a:off x="516000" y="2101632"/>
            <a:ext cx="1116000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5512A2F4-1CE4-FD40-8391-2232E15B790F}"/>
              </a:ext>
            </a:extLst>
          </p:cNvPr>
          <p:cNvSpPr>
            <a:spLocks noGrp="1"/>
          </p:cNvSpPr>
          <p:nvPr>
            <p:ph type="sldNum" sz="quarter" idx="18"/>
          </p:nvPr>
        </p:nvSpPr>
        <p:spPr/>
        <p:txBody>
          <a:bodyPr/>
          <a:lstStyle/>
          <a:p>
            <a:fld id="{92E137E8-26C2-F84A-AE98-39C9BF092A5F}" type="slidenum">
              <a:rPr lang="en-US" smtClean="0"/>
              <a:pPr/>
              <a:t>‹#›</a:t>
            </a:fld>
            <a:endParaRPr lang="en-US"/>
          </a:p>
        </p:txBody>
      </p:sp>
      <p:sp>
        <p:nvSpPr>
          <p:cNvPr id="5" name="Footer Placeholder 4">
            <a:extLst>
              <a:ext uri="{FF2B5EF4-FFF2-40B4-BE49-F238E27FC236}">
                <a16:creationId xmlns:a16="http://schemas.microsoft.com/office/drawing/2014/main" id="{77A6683D-E0E1-DC4E-9167-F18ABFE96C42}"/>
              </a:ext>
            </a:extLst>
          </p:cNvPr>
          <p:cNvSpPr>
            <a:spLocks noGrp="1"/>
          </p:cNvSpPr>
          <p:nvPr>
            <p:ph type="ftr" sz="quarter" idx="19"/>
          </p:nvPr>
        </p:nvSpPr>
        <p:spPr/>
        <p:txBody>
          <a:bodyPr/>
          <a:lstStyle/>
          <a:p>
            <a:r>
              <a:rPr lang="en-US"/>
              <a:t>CONFIDENTIAL</a:t>
            </a:r>
          </a:p>
        </p:txBody>
      </p:sp>
      <p:sp>
        <p:nvSpPr>
          <p:cNvPr id="8" name="Content Placeholder 2">
            <a:extLst>
              <a:ext uri="{FF2B5EF4-FFF2-40B4-BE49-F238E27FC236}">
                <a16:creationId xmlns:a16="http://schemas.microsoft.com/office/drawing/2014/main" id="{483160F6-F4AA-D24E-92C3-E11F8E7F7B4F}"/>
              </a:ext>
            </a:extLst>
          </p:cNvPr>
          <p:cNvSpPr>
            <a:spLocks noGrp="1"/>
          </p:cNvSpPr>
          <p:nvPr>
            <p:ph sz="half" idx="16"/>
          </p:nvPr>
        </p:nvSpPr>
        <p:spPr>
          <a:xfrm>
            <a:off x="519598" y="2346157"/>
            <a:ext cx="11156402" cy="3911207"/>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147508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FA037C2-5715-A84D-B828-6B453DA695DC}"/>
              </a:ext>
            </a:extLst>
          </p:cNvPr>
          <p:cNvSpPr>
            <a:spLocks noGrp="1"/>
          </p:cNvSpPr>
          <p:nvPr>
            <p:ph sz="half" idx="30"/>
          </p:nvPr>
        </p:nvSpPr>
        <p:spPr>
          <a:xfrm>
            <a:off x="8070628" y="1459006"/>
            <a:ext cx="3526499" cy="4798359"/>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8F8F8D5C-1345-AF4E-8F08-26EBE1203031}"/>
              </a:ext>
            </a:extLst>
          </p:cNvPr>
          <p:cNvSpPr>
            <a:spLocks noGrp="1"/>
          </p:cNvSpPr>
          <p:nvPr>
            <p:ph sz="half" idx="29"/>
          </p:nvPr>
        </p:nvSpPr>
        <p:spPr>
          <a:xfrm>
            <a:off x="4293759" y="1459006"/>
            <a:ext cx="3526499" cy="4798359"/>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60075073-3A72-E443-BD5A-AEFCF292956C}"/>
              </a:ext>
            </a:extLst>
          </p:cNvPr>
          <p:cNvSpPr>
            <a:spLocks noGrp="1"/>
          </p:cNvSpPr>
          <p:nvPr>
            <p:ph type="title"/>
          </p:nvPr>
        </p:nvSpPr>
        <p:spPr/>
        <p:txBody>
          <a:bodyPr/>
          <a:lstStyle/>
          <a:p>
            <a:r>
              <a:rPr lang="en-GB"/>
              <a:t>Click to edit Master title style</a:t>
            </a:r>
            <a:endParaRPr lang="en-US"/>
          </a:p>
        </p:txBody>
      </p:sp>
      <p:sp>
        <p:nvSpPr>
          <p:cNvPr id="9" name="Content Placeholder 2">
            <a:extLst>
              <a:ext uri="{FF2B5EF4-FFF2-40B4-BE49-F238E27FC236}">
                <a16:creationId xmlns:a16="http://schemas.microsoft.com/office/drawing/2014/main" id="{95035C3B-234D-8941-B1D9-7738E85E37B8}"/>
              </a:ext>
            </a:extLst>
          </p:cNvPr>
          <p:cNvSpPr>
            <a:spLocks noGrp="1"/>
          </p:cNvSpPr>
          <p:nvPr>
            <p:ph sz="half" idx="23"/>
          </p:nvPr>
        </p:nvSpPr>
        <p:spPr>
          <a:xfrm>
            <a:off x="526829" y="1459006"/>
            <a:ext cx="3526499" cy="4798359"/>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6522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Content Underline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F603B75D-809B-8245-BAE8-FB50779CAD63}"/>
              </a:ext>
            </a:extLst>
          </p:cNvPr>
          <p:cNvCxnSpPr>
            <a:cxnSpLocks/>
          </p:cNvCxnSpPr>
          <p:nvPr userDrawn="1"/>
        </p:nvCxnSpPr>
        <p:spPr>
          <a:xfrm flipH="1">
            <a:off x="4353167" y="2125110"/>
            <a:ext cx="3491998"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6AF650-35FB-0F46-8C55-4DF4BF820EEA}"/>
              </a:ext>
            </a:extLst>
          </p:cNvPr>
          <p:cNvCxnSpPr>
            <a:cxnSpLocks/>
          </p:cNvCxnSpPr>
          <p:nvPr userDrawn="1"/>
        </p:nvCxnSpPr>
        <p:spPr>
          <a:xfrm flipH="1">
            <a:off x="8184002" y="2125110"/>
            <a:ext cx="349199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032427D-78A3-F54B-A0E6-162FC0782D85}"/>
              </a:ext>
            </a:extLst>
          </p:cNvPr>
          <p:cNvSpPr>
            <a:spLocks noGrp="1"/>
          </p:cNvSpPr>
          <p:nvPr>
            <p:ph type="title"/>
          </p:nvPr>
        </p:nvSpPr>
        <p:spPr/>
        <p:txBody>
          <a:bodyPr/>
          <a:lstStyle/>
          <a:p>
            <a:r>
              <a:rPr lang="en-GB"/>
              <a:t>Click to edit Master title style</a:t>
            </a:r>
            <a:endParaRPr lang="en-US"/>
          </a:p>
        </p:txBody>
      </p:sp>
      <p:sp>
        <p:nvSpPr>
          <p:cNvPr id="20" name="Text Placeholder 3">
            <a:extLst>
              <a:ext uri="{FF2B5EF4-FFF2-40B4-BE49-F238E27FC236}">
                <a16:creationId xmlns:a16="http://schemas.microsoft.com/office/drawing/2014/main" id="{79247C95-5B4E-5F47-9CCE-A4F189183BDF}"/>
              </a:ext>
            </a:extLst>
          </p:cNvPr>
          <p:cNvSpPr>
            <a:spLocks noGrp="1"/>
          </p:cNvSpPr>
          <p:nvPr>
            <p:ph type="body" sz="quarter" idx="19"/>
          </p:nvPr>
        </p:nvSpPr>
        <p:spPr>
          <a:xfrm>
            <a:off x="515939" y="1441946"/>
            <a:ext cx="3518270"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26" name="Straight Connector 25">
            <a:extLst>
              <a:ext uri="{FF2B5EF4-FFF2-40B4-BE49-F238E27FC236}">
                <a16:creationId xmlns:a16="http://schemas.microsoft.com/office/drawing/2014/main" id="{08536362-43DD-F74F-984E-1A333D314275}"/>
              </a:ext>
            </a:extLst>
          </p:cNvPr>
          <p:cNvCxnSpPr>
            <a:cxnSpLocks/>
          </p:cNvCxnSpPr>
          <p:nvPr userDrawn="1"/>
        </p:nvCxnSpPr>
        <p:spPr>
          <a:xfrm flipH="1">
            <a:off x="508357" y="2127032"/>
            <a:ext cx="349964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0D9891C6-7DAB-A245-8D06-A441C68FB668}"/>
              </a:ext>
            </a:extLst>
          </p:cNvPr>
          <p:cNvSpPr>
            <a:spLocks noGrp="1"/>
          </p:cNvSpPr>
          <p:nvPr>
            <p:ph type="body" sz="quarter" idx="20"/>
          </p:nvPr>
        </p:nvSpPr>
        <p:spPr>
          <a:xfrm>
            <a:off x="4365306" y="1441946"/>
            <a:ext cx="3518270"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sp>
        <p:nvSpPr>
          <p:cNvPr id="28" name="Text Placeholder 3">
            <a:extLst>
              <a:ext uri="{FF2B5EF4-FFF2-40B4-BE49-F238E27FC236}">
                <a16:creationId xmlns:a16="http://schemas.microsoft.com/office/drawing/2014/main" id="{EFC46335-2A75-444F-AF5D-A21133974496}"/>
              </a:ext>
            </a:extLst>
          </p:cNvPr>
          <p:cNvSpPr>
            <a:spLocks noGrp="1"/>
          </p:cNvSpPr>
          <p:nvPr>
            <p:ph type="body" sz="quarter" idx="21"/>
          </p:nvPr>
        </p:nvSpPr>
        <p:spPr>
          <a:xfrm>
            <a:off x="8194210" y="1441946"/>
            <a:ext cx="3518270"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sp>
        <p:nvSpPr>
          <p:cNvPr id="21" name="Content Placeholder 2">
            <a:extLst>
              <a:ext uri="{FF2B5EF4-FFF2-40B4-BE49-F238E27FC236}">
                <a16:creationId xmlns:a16="http://schemas.microsoft.com/office/drawing/2014/main" id="{A5523844-AB7B-1749-BE1F-516C9146CAFC}"/>
              </a:ext>
            </a:extLst>
          </p:cNvPr>
          <p:cNvSpPr>
            <a:spLocks noGrp="1"/>
          </p:cNvSpPr>
          <p:nvPr>
            <p:ph sz="half" idx="30"/>
          </p:nvPr>
        </p:nvSpPr>
        <p:spPr>
          <a:xfrm>
            <a:off x="8190095" y="2331789"/>
            <a:ext cx="3526499" cy="4059072"/>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2">
            <a:extLst>
              <a:ext uri="{FF2B5EF4-FFF2-40B4-BE49-F238E27FC236}">
                <a16:creationId xmlns:a16="http://schemas.microsoft.com/office/drawing/2014/main" id="{0FB4B2C6-AFA9-D040-987A-20F052152C06}"/>
              </a:ext>
            </a:extLst>
          </p:cNvPr>
          <p:cNvSpPr>
            <a:spLocks noGrp="1"/>
          </p:cNvSpPr>
          <p:nvPr>
            <p:ph sz="half" idx="29"/>
          </p:nvPr>
        </p:nvSpPr>
        <p:spPr>
          <a:xfrm>
            <a:off x="4365306" y="2331789"/>
            <a:ext cx="3526499" cy="4059072"/>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Content Placeholder 2">
            <a:extLst>
              <a:ext uri="{FF2B5EF4-FFF2-40B4-BE49-F238E27FC236}">
                <a16:creationId xmlns:a16="http://schemas.microsoft.com/office/drawing/2014/main" id="{88D0BB24-6536-EB4F-94E9-3789EB660F3A}"/>
              </a:ext>
            </a:extLst>
          </p:cNvPr>
          <p:cNvSpPr>
            <a:spLocks noGrp="1"/>
          </p:cNvSpPr>
          <p:nvPr>
            <p:ph sz="half" idx="31"/>
          </p:nvPr>
        </p:nvSpPr>
        <p:spPr>
          <a:xfrm>
            <a:off x="526829" y="2331789"/>
            <a:ext cx="3526499" cy="4059072"/>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5263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Content Underlined Labele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CB7EC187-2B97-0047-B447-704E975D368A}"/>
              </a:ext>
            </a:extLst>
          </p:cNvPr>
          <p:cNvCxnSpPr>
            <a:cxnSpLocks/>
          </p:cNvCxnSpPr>
          <p:nvPr userDrawn="1"/>
        </p:nvCxnSpPr>
        <p:spPr>
          <a:xfrm flipH="1">
            <a:off x="4363106" y="2125110"/>
            <a:ext cx="3491998" cy="0"/>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86EA302-64B6-3445-9B1B-B317E819B51E}"/>
              </a:ext>
            </a:extLst>
          </p:cNvPr>
          <p:cNvCxnSpPr>
            <a:cxnSpLocks/>
          </p:cNvCxnSpPr>
          <p:nvPr userDrawn="1"/>
        </p:nvCxnSpPr>
        <p:spPr>
          <a:xfrm flipH="1">
            <a:off x="8184002" y="2125110"/>
            <a:ext cx="3491998"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F4DBE3F-030C-FC45-92D0-E10BD184BCE3}"/>
              </a:ext>
            </a:extLst>
          </p:cNvPr>
          <p:cNvCxnSpPr>
            <a:cxnSpLocks/>
          </p:cNvCxnSpPr>
          <p:nvPr userDrawn="1"/>
        </p:nvCxnSpPr>
        <p:spPr>
          <a:xfrm flipH="1">
            <a:off x="508357" y="2127032"/>
            <a:ext cx="3499640" cy="0"/>
          </a:xfrm>
          <a:prstGeom prst="line">
            <a:avLst/>
          </a:prstGeom>
          <a:ln w="349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673E26D0-8D6F-4240-9422-8E2EE074E958}"/>
              </a:ext>
            </a:extLst>
          </p:cNvPr>
          <p:cNvSpPr>
            <a:spLocks noGrp="1"/>
          </p:cNvSpPr>
          <p:nvPr>
            <p:ph type="body" sz="quarter" idx="28"/>
          </p:nvPr>
        </p:nvSpPr>
        <p:spPr>
          <a:xfrm>
            <a:off x="515939" y="1441946"/>
            <a:ext cx="3518270"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sp>
        <p:nvSpPr>
          <p:cNvPr id="23" name="Text Placeholder 3">
            <a:extLst>
              <a:ext uri="{FF2B5EF4-FFF2-40B4-BE49-F238E27FC236}">
                <a16:creationId xmlns:a16="http://schemas.microsoft.com/office/drawing/2014/main" id="{C4A1B884-D6E4-7540-B6EF-DDF92372DE0B}"/>
              </a:ext>
            </a:extLst>
          </p:cNvPr>
          <p:cNvSpPr>
            <a:spLocks noGrp="1"/>
          </p:cNvSpPr>
          <p:nvPr>
            <p:ph type="body" sz="quarter" idx="29"/>
          </p:nvPr>
        </p:nvSpPr>
        <p:spPr>
          <a:xfrm>
            <a:off x="4345428" y="1441946"/>
            <a:ext cx="3518270"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sp>
        <p:nvSpPr>
          <p:cNvPr id="24" name="Text Placeholder 3">
            <a:extLst>
              <a:ext uri="{FF2B5EF4-FFF2-40B4-BE49-F238E27FC236}">
                <a16:creationId xmlns:a16="http://schemas.microsoft.com/office/drawing/2014/main" id="{E6F69834-2A54-464C-A4AD-AE294FE4BAA7}"/>
              </a:ext>
            </a:extLst>
          </p:cNvPr>
          <p:cNvSpPr>
            <a:spLocks noGrp="1"/>
          </p:cNvSpPr>
          <p:nvPr>
            <p:ph type="body" sz="quarter" idx="30"/>
          </p:nvPr>
        </p:nvSpPr>
        <p:spPr>
          <a:xfrm>
            <a:off x="8194210" y="1441946"/>
            <a:ext cx="3518270"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sp>
        <p:nvSpPr>
          <p:cNvPr id="2" name="Title 1">
            <a:extLst>
              <a:ext uri="{FF2B5EF4-FFF2-40B4-BE49-F238E27FC236}">
                <a16:creationId xmlns:a16="http://schemas.microsoft.com/office/drawing/2014/main" id="{FADFBFFF-68C6-1F4A-BC4A-3ECBD917B34C}"/>
              </a:ext>
            </a:extLst>
          </p:cNvPr>
          <p:cNvSpPr>
            <a:spLocks noGrp="1"/>
          </p:cNvSpPr>
          <p:nvPr>
            <p:ph type="title"/>
          </p:nvPr>
        </p:nvSpPr>
        <p:spPr/>
        <p:txBody>
          <a:bodyPr/>
          <a:lstStyle/>
          <a:p>
            <a:r>
              <a:rPr lang="en-GB"/>
              <a:t>Click to edit Master title style</a:t>
            </a:r>
            <a:endParaRPr lang="en-US"/>
          </a:p>
        </p:txBody>
      </p:sp>
      <p:sp>
        <p:nvSpPr>
          <p:cNvPr id="17" name="Content Placeholder 2">
            <a:extLst>
              <a:ext uri="{FF2B5EF4-FFF2-40B4-BE49-F238E27FC236}">
                <a16:creationId xmlns:a16="http://schemas.microsoft.com/office/drawing/2014/main" id="{C7A3AF58-925C-0F45-BC11-21CDF99CFBFD}"/>
              </a:ext>
            </a:extLst>
          </p:cNvPr>
          <p:cNvSpPr>
            <a:spLocks noGrp="1"/>
          </p:cNvSpPr>
          <p:nvPr>
            <p:ph sz="half" idx="31"/>
          </p:nvPr>
        </p:nvSpPr>
        <p:spPr>
          <a:xfrm>
            <a:off x="8190095" y="2331789"/>
            <a:ext cx="3526499" cy="4059072"/>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Content Placeholder 2">
            <a:extLst>
              <a:ext uri="{FF2B5EF4-FFF2-40B4-BE49-F238E27FC236}">
                <a16:creationId xmlns:a16="http://schemas.microsoft.com/office/drawing/2014/main" id="{11D263A5-3C25-D44A-82A5-9A066E6BEEBA}"/>
              </a:ext>
            </a:extLst>
          </p:cNvPr>
          <p:cNvSpPr>
            <a:spLocks noGrp="1"/>
          </p:cNvSpPr>
          <p:nvPr>
            <p:ph sz="half" idx="32"/>
          </p:nvPr>
        </p:nvSpPr>
        <p:spPr>
          <a:xfrm>
            <a:off x="4365306" y="2331789"/>
            <a:ext cx="3526499" cy="4059072"/>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2">
            <a:extLst>
              <a:ext uri="{FF2B5EF4-FFF2-40B4-BE49-F238E27FC236}">
                <a16:creationId xmlns:a16="http://schemas.microsoft.com/office/drawing/2014/main" id="{6A930F3A-4824-4044-A09C-B7A7505F750D}"/>
              </a:ext>
            </a:extLst>
          </p:cNvPr>
          <p:cNvSpPr>
            <a:spLocks noGrp="1"/>
          </p:cNvSpPr>
          <p:nvPr>
            <p:ph sz="half" idx="33"/>
          </p:nvPr>
        </p:nvSpPr>
        <p:spPr>
          <a:xfrm>
            <a:off x="526829" y="2331789"/>
            <a:ext cx="3526499" cy="4059072"/>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882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ree Content Boxe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709FB07F-95E3-204D-944C-5ECF8B1B9E32}"/>
              </a:ext>
            </a:extLst>
          </p:cNvPr>
          <p:cNvSpPr>
            <a:spLocks noGrp="1"/>
          </p:cNvSpPr>
          <p:nvPr>
            <p:ph sz="half" idx="27"/>
          </p:nvPr>
        </p:nvSpPr>
        <p:spPr>
          <a:xfrm>
            <a:off x="8282059" y="1438702"/>
            <a:ext cx="3366602" cy="4787153"/>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912622D9-BE2A-0743-9826-C863C08B6C6E}"/>
              </a:ext>
            </a:extLst>
          </p:cNvPr>
          <p:cNvSpPr>
            <a:spLocks noGrp="1"/>
          </p:cNvSpPr>
          <p:nvPr>
            <p:ph sz="half" idx="26"/>
          </p:nvPr>
        </p:nvSpPr>
        <p:spPr>
          <a:xfrm>
            <a:off x="4405798" y="1438702"/>
            <a:ext cx="3366602" cy="4787153"/>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Right Arrow 19">
            <a:extLst>
              <a:ext uri="{FF2B5EF4-FFF2-40B4-BE49-F238E27FC236}">
                <a16:creationId xmlns:a16="http://schemas.microsoft.com/office/drawing/2014/main" id="{7A86A02C-1BE6-C748-8117-1D4A30B3A914}"/>
              </a:ext>
            </a:extLst>
          </p:cNvPr>
          <p:cNvSpPr/>
          <p:nvPr userDrawn="1"/>
        </p:nvSpPr>
        <p:spPr>
          <a:xfrm>
            <a:off x="4027861" y="3627078"/>
            <a:ext cx="279315" cy="241900"/>
          </a:xfrm>
          <a:prstGeom prst="rightArrow">
            <a:avLst>
              <a:gd name="adj1" fmla="val 30200"/>
              <a:gd name="adj2" fmla="val 83512"/>
            </a:avLst>
          </a:prstGeom>
          <a:gradFill>
            <a:gsLst>
              <a:gs pos="7000">
                <a:schemeClr val="accent3"/>
              </a:gs>
              <a:gs pos="79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21" name="Right Arrow 20">
            <a:extLst>
              <a:ext uri="{FF2B5EF4-FFF2-40B4-BE49-F238E27FC236}">
                <a16:creationId xmlns:a16="http://schemas.microsoft.com/office/drawing/2014/main" id="{7273720B-E1FB-9949-86FF-A209C1D9B7F5}"/>
              </a:ext>
            </a:extLst>
          </p:cNvPr>
          <p:cNvSpPr/>
          <p:nvPr userDrawn="1"/>
        </p:nvSpPr>
        <p:spPr>
          <a:xfrm>
            <a:off x="7888272" y="3627078"/>
            <a:ext cx="279315" cy="241900"/>
          </a:xfrm>
          <a:prstGeom prst="rightArrow">
            <a:avLst>
              <a:gd name="adj1" fmla="val 30200"/>
              <a:gd name="adj2" fmla="val 83512"/>
            </a:avLst>
          </a:prstGeom>
          <a:gradFill>
            <a:gsLst>
              <a:gs pos="7000">
                <a:schemeClr val="accent3"/>
              </a:gs>
              <a:gs pos="79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3" name="Title 2">
            <a:extLst>
              <a:ext uri="{FF2B5EF4-FFF2-40B4-BE49-F238E27FC236}">
                <a16:creationId xmlns:a16="http://schemas.microsoft.com/office/drawing/2014/main" id="{BE2DB17D-0F26-E64A-93DA-242F50BACEEB}"/>
              </a:ext>
            </a:extLst>
          </p:cNvPr>
          <p:cNvSpPr>
            <a:spLocks noGrp="1"/>
          </p:cNvSpPr>
          <p:nvPr>
            <p:ph type="title"/>
          </p:nvPr>
        </p:nvSpPr>
        <p:spPr/>
        <p:txBody>
          <a:bodyPr/>
          <a:lstStyle/>
          <a:p>
            <a:r>
              <a:rPr lang="en-GB"/>
              <a:t>Click to edit Master title style</a:t>
            </a:r>
            <a:endParaRPr lang="en-US"/>
          </a:p>
        </p:txBody>
      </p:sp>
      <p:sp>
        <p:nvSpPr>
          <p:cNvPr id="10" name="Content Placeholder 2">
            <a:extLst>
              <a:ext uri="{FF2B5EF4-FFF2-40B4-BE49-F238E27FC236}">
                <a16:creationId xmlns:a16="http://schemas.microsoft.com/office/drawing/2014/main" id="{5C376AAA-A550-CE40-939E-835EDBC27CF2}"/>
              </a:ext>
            </a:extLst>
          </p:cNvPr>
          <p:cNvSpPr>
            <a:spLocks noGrp="1"/>
          </p:cNvSpPr>
          <p:nvPr>
            <p:ph sz="half" idx="16"/>
          </p:nvPr>
        </p:nvSpPr>
        <p:spPr>
          <a:xfrm>
            <a:off x="519598" y="1438702"/>
            <a:ext cx="3366602" cy="4787153"/>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8775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d Three Content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5FB98FF-6BBF-B540-BCD4-8DBCE853E7FB}"/>
              </a:ext>
            </a:extLst>
          </p:cNvPr>
          <p:cNvSpPr>
            <a:spLocks noGrp="1"/>
          </p:cNvSpPr>
          <p:nvPr>
            <p:ph sz="half" idx="27"/>
          </p:nvPr>
        </p:nvSpPr>
        <p:spPr>
          <a:xfrm>
            <a:off x="8282059" y="2286003"/>
            <a:ext cx="3366602" cy="3985590"/>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88A74B31-1798-0E47-90AE-67858C240799}"/>
              </a:ext>
            </a:extLst>
          </p:cNvPr>
          <p:cNvSpPr>
            <a:spLocks noGrp="1"/>
          </p:cNvSpPr>
          <p:nvPr>
            <p:ph sz="half" idx="28"/>
          </p:nvPr>
        </p:nvSpPr>
        <p:spPr>
          <a:xfrm>
            <a:off x="4405798" y="2286003"/>
            <a:ext cx="3366602" cy="3985590"/>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916751BB-0F81-AB42-A165-705442517CFF}"/>
              </a:ext>
            </a:extLst>
          </p:cNvPr>
          <p:cNvSpPr>
            <a:spLocks noGrp="1"/>
          </p:cNvSpPr>
          <p:nvPr>
            <p:ph sz="half" idx="16"/>
          </p:nvPr>
        </p:nvSpPr>
        <p:spPr>
          <a:xfrm>
            <a:off x="519598" y="2286003"/>
            <a:ext cx="3366602" cy="3985590"/>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0132BD83-895C-0347-889F-E5F6DD035772}"/>
              </a:ext>
            </a:extLst>
          </p:cNvPr>
          <p:cNvSpPr>
            <a:spLocks noGrp="1"/>
          </p:cNvSpPr>
          <p:nvPr>
            <p:ph type="title"/>
          </p:nvPr>
        </p:nvSpPr>
        <p:spPr/>
        <p:txBody>
          <a:bodyPr/>
          <a:lstStyle/>
          <a:p>
            <a:r>
              <a:rPr lang="en-GB"/>
              <a:t>Click to edit Master title style</a:t>
            </a:r>
            <a:endParaRPr lang="en-US"/>
          </a:p>
        </p:txBody>
      </p:sp>
      <p:sp>
        <p:nvSpPr>
          <p:cNvPr id="16" name="Text Placeholder 3">
            <a:extLst>
              <a:ext uri="{FF2B5EF4-FFF2-40B4-BE49-F238E27FC236}">
                <a16:creationId xmlns:a16="http://schemas.microsoft.com/office/drawing/2014/main" id="{08E26806-08D9-1644-B094-94F4353AF63B}"/>
              </a:ext>
            </a:extLst>
          </p:cNvPr>
          <p:cNvSpPr>
            <a:spLocks noGrp="1"/>
          </p:cNvSpPr>
          <p:nvPr>
            <p:ph type="body" sz="quarter" idx="10"/>
          </p:nvPr>
        </p:nvSpPr>
        <p:spPr>
          <a:xfrm>
            <a:off x="515938" y="1391146"/>
            <a:ext cx="11160125"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17" name="Straight Connector 16">
            <a:extLst>
              <a:ext uri="{FF2B5EF4-FFF2-40B4-BE49-F238E27FC236}">
                <a16:creationId xmlns:a16="http://schemas.microsoft.com/office/drawing/2014/main" id="{65765304-09D4-3B4F-8CB8-7378184DE202}"/>
              </a:ext>
            </a:extLst>
          </p:cNvPr>
          <p:cNvCxnSpPr>
            <a:cxnSpLocks/>
          </p:cNvCxnSpPr>
          <p:nvPr userDrawn="1"/>
        </p:nvCxnSpPr>
        <p:spPr>
          <a:xfrm flipH="1">
            <a:off x="516000" y="2076232"/>
            <a:ext cx="11160000" cy="0"/>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27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D3724DD-1D5A-814D-8995-4B353C21AE9C}"/>
              </a:ext>
            </a:extLst>
          </p:cNvPr>
          <p:cNvSpPr>
            <a:spLocks noGrp="1"/>
          </p:cNvSpPr>
          <p:nvPr>
            <p:ph sz="half" idx="35"/>
          </p:nvPr>
        </p:nvSpPr>
        <p:spPr>
          <a:xfrm>
            <a:off x="3357348" y="1513542"/>
            <a:ext cx="2515467" cy="474382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90408DEC-405F-4746-B772-063C34123F3F}"/>
              </a:ext>
            </a:extLst>
          </p:cNvPr>
          <p:cNvSpPr>
            <a:spLocks noGrp="1"/>
          </p:cNvSpPr>
          <p:nvPr>
            <p:ph sz="half" idx="36"/>
          </p:nvPr>
        </p:nvSpPr>
        <p:spPr>
          <a:xfrm>
            <a:off x="6229757" y="1513542"/>
            <a:ext cx="2515467" cy="474382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318FC96E-C54E-E440-8DE8-C464CE4C76FD}"/>
              </a:ext>
            </a:extLst>
          </p:cNvPr>
          <p:cNvSpPr>
            <a:spLocks noGrp="1"/>
          </p:cNvSpPr>
          <p:nvPr>
            <p:ph sz="half" idx="37"/>
          </p:nvPr>
        </p:nvSpPr>
        <p:spPr>
          <a:xfrm>
            <a:off x="9072348" y="1513542"/>
            <a:ext cx="2515467" cy="474382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F73D904F-E582-8546-A04B-A007566C3B81}"/>
              </a:ext>
            </a:extLst>
          </p:cNvPr>
          <p:cNvSpPr>
            <a:spLocks noGrp="1"/>
          </p:cNvSpPr>
          <p:nvPr>
            <p:ph sz="half" idx="25"/>
          </p:nvPr>
        </p:nvSpPr>
        <p:spPr>
          <a:xfrm>
            <a:off x="544575" y="1513542"/>
            <a:ext cx="2515467" cy="4743824"/>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8A852AA0-63A6-A84F-B11E-835FBDDE5D73}"/>
              </a:ext>
            </a:extLst>
          </p:cNvPr>
          <p:cNvSpPr>
            <a:spLocks noGrp="1"/>
          </p:cNvSpPr>
          <p:nvPr>
            <p:ph type="title"/>
          </p:nvPr>
        </p:nvSpPr>
        <p:spPr/>
        <p:txBody>
          <a:bodyPr/>
          <a:lstStyle>
            <a:lvl1pPr>
              <a:defRPr>
                <a:latin typeface="+mj-lt"/>
              </a:defRPr>
            </a:lvl1pPr>
          </a:lstStyle>
          <a:p>
            <a:r>
              <a:rPr lang="en-GB"/>
              <a:t>Click to edit Master title style</a:t>
            </a:r>
            <a:endParaRPr lang="en-US"/>
          </a:p>
        </p:txBody>
      </p:sp>
    </p:spTree>
    <p:extLst>
      <p:ext uri="{BB962C8B-B14F-4D97-AF65-F5344CB8AC3E}">
        <p14:creationId xmlns:p14="http://schemas.microsoft.com/office/powerpoint/2010/main" val="202900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our Content Underline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033D24A6-BCC8-F747-BC8D-6058847F518D}"/>
              </a:ext>
            </a:extLst>
          </p:cNvPr>
          <p:cNvSpPr>
            <a:spLocks noGrp="1"/>
          </p:cNvSpPr>
          <p:nvPr>
            <p:ph sz="half" idx="39"/>
          </p:nvPr>
        </p:nvSpPr>
        <p:spPr>
          <a:xfrm>
            <a:off x="3383821" y="2346356"/>
            <a:ext cx="2515467" cy="3974927"/>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2">
            <a:extLst>
              <a:ext uri="{FF2B5EF4-FFF2-40B4-BE49-F238E27FC236}">
                <a16:creationId xmlns:a16="http://schemas.microsoft.com/office/drawing/2014/main" id="{120AFA86-0AB8-684A-8B38-92B40CECE90F}"/>
              </a:ext>
            </a:extLst>
          </p:cNvPr>
          <p:cNvSpPr>
            <a:spLocks noGrp="1"/>
          </p:cNvSpPr>
          <p:nvPr>
            <p:ph sz="half" idx="40"/>
          </p:nvPr>
        </p:nvSpPr>
        <p:spPr>
          <a:xfrm>
            <a:off x="6236059" y="2346356"/>
            <a:ext cx="2515467" cy="3974927"/>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Content Placeholder 2">
            <a:extLst>
              <a:ext uri="{FF2B5EF4-FFF2-40B4-BE49-F238E27FC236}">
                <a16:creationId xmlns:a16="http://schemas.microsoft.com/office/drawing/2014/main" id="{A4212F75-62F0-5F4C-80D2-DE01D7B7E8FB}"/>
              </a:ext>
            </a:extLst>
          </p:cNvPr>
          <p:cNvSpPr>
            <a:spLocks noGrp="1"/>
          </p:cNvSpPr>
          <p:nvPr>
            <p:ph sz="half" idx="41"/>
          </p:nvPr>
        </p:nvSpPr>
        <p:spPr>
          <a:xfrm>
            <a:off x="9095748" y="2346356"/>
            <a:ext cx="2515467" cy="3974927"/>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Content Placeholder 2">
            <a:extLst>
              <a:ext uri="{FF2B5EF4-FFF2-40B4-BE49-F238E27FC236}">
                <a16:creationId xmlns:a16="http://schemas.microsoft.com/office/drawing/2014/main" id="{31708BA0-D169-CD4C-8E49-6E1FA4518824}"/>
              </a:ext>
            </a:extLst>
          </p:cNvPr>
          <p:cNvSpPr>
            <a:spLocks noGrp="1"/>
          </p:cNvSpPr>
          <p:nvPr>
            <p:ph sz="half" idx="42"/>
          </p:nvPr>
        </p:nvSpPr>
        <p:spPr>
          <a:xfrm>
            <a:off x="515939" y="2346356"/>
            <a:ext cx="2515467" cy="3974927"/>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0BD20744-7452-3643-8116-BDA143491FCC}"/>
              </a:ext>
            </a:extLst>
          </p:cNvPr>
          <p:cNvSpPr>
            <a:spLocks noGrp="1"/>
          </p:cNvSpPr>
          <p:nvPr>
            <p:ph type="title"/>
          </p:nvPr>
        </p:nvSpPr>
        <p:spPr/>
        <p:txBody>
          <a:bodyPr/>
          <a:lstStyle/>
          <a:p>
            <a:r>
              <a:rPr lang="en-GB"/>
              <a:t>Click to edit Master title style</a:t>
            </a:r>
            <a:endParaRPr lang="en-US"/>
          </a:p>
        </p:txBody>
      </p:sp>
      <p:sp>
        <p:nvSpPr>
          <p:cNvPr id="24" name="Text Placeholder 3">
            <a:extLst>
              <a:ext uri="{FF2B5EF4-FFF2-40B4-BE49-F238E27FC236}">
                <a16:creationId xmlns:a16="http://schemas.microsoft.com/office/drawing/2014/main" id="{12B56423-B79C-AE47-ACBE-79C996857383}"/>
              </a:ext>
            </a:extLst>
          </p:cNvPr>
          <p:cNvSpPr>
            <a:spLocks noGrp="1"/>
          </p:cNvSpPr>
          <p:nvPr>
            <p:ph type="body" sz="quarter" idx="20"/>
          </p:nvPr>
        </p:nvSpPr>
        <p:spPr>
          <a:xfrm>
            <a:off x="515939" y="1454646"/>
            <a:ext cx="2519126"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27" name="Straight Connector 26">
            <a:extLst>
              <a:ext uri="{FF2B5EF4-FFF2-40B4-BE49-F238E27FC236}">
                <a16:creationId xmlns:a16="http://schemas.microsoft.com/office/drawing/2014/main" id="{4632E293-47BB-4646-B259-D515D24964B3}"/>
              </a:ext>
            </a:extLst>
          </p:cNvPr>
          <p:cNvCxnSpPr>
            <a:cxnSpLocks/>
          </p:cNvCxnSpPr>
          <p:nvPr userDrawn="1"/>
        </p:nvCxnSpPr>
        <p:spPr>
          <a:xfrm flipH="1">
            <a:off x="508357" y="2139732"/>
            <a:ext cx="252670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894121B7-C25C-6645-B498-C2F2B1B80F61}"/>
              </a:ext>
            </a:extLst>
          </p:cNvPr>
          <p:cNvSpPr>
            <a:spLocks noGrp="1"/>
          </p:cNvSpPr>
          <p:nvPr>
            <p:ph type="body" sz="quarter" idx="21"/>
          </p:nvPr>
        </p:nvSpPr>
        <p:spPr>
          <a:xfrm>
            <a:off x="3380162" y="1454646"/>
            <a:ext cx="2519126"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34" name="Straight Connector 33">
            <a:extLst>
              <a:ext uri="{FF2B5EF4-FFF2-40B4-BE49-F238E27FC236}">
                <a16:creationId xmlns:a16="http://schemas.microsoft.com/office/drawing/2014/main" id="{2DD452CE-8988-4D42-A5E0-A9DA3A9F44CE}"/>
              </a:ext>
            </a:extLst>
          </p:cNvPr>
          <p:cNvCxnSpPr>
            <a:cxnSpLocks/>
          </p:cNvCxnSpPr>
          <p:nvPr userDrawn="1"/>
        </p:nvCxnSpPr>
        <p:spPr>
          <a:xfrm flipH="1">
            <a:off x="3372580" y="2139732"/>
            <a:ext cx="252670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9B9F1B1E-1783-5144-B3A0-CC24074A2D95}"/>
              </a:ext>
            </a:extLst>
          </p:cNvPr>
          <p:cNvSpPr>
            <a:spLocks noGrp="1"/>
          </p:cNvSpPr>
          <p:nvPr>
            <p:ph type="body" sz="quarter" idx="22"/>
          </p:nvPr>
        </p:nvSpPr>
        <p:spPr>
          <a:xfrm>
            <a:off x="6230939" y="1454646"/>
            <a:ext cx="2519126"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36" name="Straight Connector 35">
            <a:extLst>
              <a:ext uri="{FF2B5EF4-FFF2-40B4-BE49-F238E27FC236}">
                <a16:creationId xmlns:a16="http://schemas.microsoft.com/office/drawing/2014/main" id="{8519A93D-DE5D-7748-A894-B22982B0BC78}"/>
              </a:ext>
            </a:extLst>
          </p:cNvPr>
          <p:cNvCxnSpPr>
            <a:cxnSpLocks/>
          </p:cNvCxnSpPr>
          <p:nvPr userDrawn="1"/>
        </p:nvCxnSpPr>
        <p:spPr>
          <a:xfrm flipH="1">
            <a:off x="6223357" y="2139732"/>
            <a:ext cx="252670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37" name="Text Placeholder 3">
            <a:extLst>
              <a:ext uri="{FF2B5EF4-FFF2-40B4-BE49-F238E27FC236}">
                <a16:creationId xmlns:a16="http://schemas.microsoft.com/office/drawing/2014/main" id="{489B653D-D3D7-3443-BB48-B6F86D5D1DC0}"/>
              </a:ext>
            </a:extLst>
          </p:cNvPr>
          <p:cNvSpPr>
            <a:spLocks noGrp="1"/>
          </p:cNvSpPr>
          <p:nvPr>
            <p:ph type="body" sz="quarter" idx="23"/>
          </p:nvPr>
        </p:nvSpPr>
        <p:spPr>
          <a:xfrm>
            <a:off x="9095748" y="1454646"/>
            <a:ext cx="2519126"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38" name="Straight Connector 37">
            <a:extLst>
              <a:ext uri="{FF2B5EF4-FFF2-40B4-BE49-F238E27FC236}">
                <a16:creationId xmlns:a16="http://schemas.microsoft.com/office/drawing/2014/main" id="{981476A9-F1C2-8A43-95D5-F96041B39A5A}"/>
              </a:ext>
            </a:extLst>
          </p:cNvPr>
          <p:cNvCxnSpPr>
            <a:cxnSpLocks/>
          </p:cNvCxnSpPr>
          <p:nvPr userDrawn="1"/>
        </p:nvCxnSpPr>
        <p:spPr>
          <a:xfrm flipH="1">
            <a:off x="9088166" y="2139732"/>
            <a:ext cx="2526708" cy="0"/>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59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our Content Boxe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D84FB79-72FA-AE42-B99E-38BF3A48B483}"/>
              </a:ext>
            </a:extLst>
          </p:cNvPr>
          <p:cNvSpPr>
            <a:spLocks noGrp="1"/>
          </p:cNvSpPr>
          <p:nvPr>
            <p:ph sz="half" idx="21"/>
          </p:nvPr>
        </p:nvSpPr>
        <p:spPr>
          <a:xfrm>
            <a:off x="519598" y="1499346"/>
            <a:ext cx="2623652" cy="4726509"/>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2DCB0578-DAC6-AE43-9F25-B57851BA96B3}"/>
              </a:ext>
            </a:extLst>
          </p:cNvPr>
          <p:cNvSpPr>
            <a:spLocks noGrp="1"/>
          </p:cNvSpPr>
          <p:nvPr>
            <p:ph sz="half" idx="31"/>
          </p:nvPr>
        </p:nvSpPr>
        <p:spPr>
          <a:xfrm>
            <a:off x="3332372" y="1499346"/>
            <a:ext cx="2623652" cy="4726509"/>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73C3DF72-748B-E34F-A53D-6D61F83A172C}"/>
              </a:ext>
            </a:extLst>
          </p:cNvPr>
          <p:cNvSpPr>
            <a:spLocks noGrp="1"/>
          </p:cNvSpPr>
          <p:nvPr>
            <p:ph sz="half" idx="32"/>
          </p:nvPr>
        </p:nvSpPr>
        <p:spPr>
          <a:xfrm>
            <a:off x="6135206" y="1499346"/>
            <a:ext cx="2623652" cy="4726509"/>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62F95C54-12B1-BF49-B640-7851898B35B5}"/>
              </a:ext>
            </a:extLst>
          </p:cNvPr>
          <p:cNvSpPr>
            <a:spLocks noGrp="1"/>
          </p:cNvSpPr>
          <p:nvPr>
            <p:ph sz="half" idx="33"/>
          </p:nvPr>
        </p:nvSpPr>
        <p:spPr>
          <a:xfrm>
            <a:off x="8947980" y="1499346"/>
            <a:ext cx="2623652" cy="4726509"/>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900EAE21-AE5A-A744-A1E5-DC2D46337EA6}"/>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04142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Content Boxed Arrow">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A58D1B12-C45E-F840-B622-8D756028839D}"/>
              </a:ext>
            </a:extLst>
          </p:cNvPr>
          <p:cNvSpPr>
            <a:spLocks noGrp="1"/>
          </p:cNvSpPr>
          <p:nvPr>
            <p:ph sz="half" idx="32"/>
          </p:nvPr>
        </p:nvSpPr>
        <p:spPr>
          <a:xfrm>
            <a:off x="3461581" y="1499346"/>
            <a:ext cx="2404846" cy="4726509"/>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2">
            <a:extLst>
              <a:ext uri="{FF2B5EF4-FFF2-40B4-BE49-F238E27FC236}">
                <a16:creationId xmlns:a16="http://schemas.microsoft.com/office/drawing/2014/main" id="{E076019B-7AF8-C94E-B1DB-9A63E961D72B}"/>
              </a:ext>
            </a:extLst>
          </p:cNvPr>
          <p:cNvSpPr>
            <a:spLocks noGrp="1"/>
          </p:cNvSpPr>
          <p:nvPr>
            <p:ph sz="half" idx="33"/>
          </p:nvPr>
        </p:nvSpPr>
        <p:spPr>
          <a:xfrm>
            <a:off x="6343929" y="1499346"/>
            <a:ext cx="2404846" cy="4726509"/>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2">
            <a:extLst>
              <a:ext uri="{FF2B5EF4-FFF2-40B4-BE49-F238E27FC236}">
                <a16:creationId xmlns:a16="http://schemas.microsoft.com/office/drawing/2014/main" id="{EE6F2D4B-D88E-8B4A-A63E-C18FB7634B0A}"/>
              </a:ext>
            </a:extLst>
          </p:cNvPr>
          <p:cNvSpPr>
            <a:spLocks noGrp="1"/>
          </p:cNvSpPr>
          <p:nvPr>
            <p:ph sz="half" idx="34"/>
          </p:nvPr>
        </p:nvSpPr>
        <p:spPr>
          <a:xfrm>
            <a:off x="9275973" y="1499346"/>
            <a:ext cx="2404846" cy="4726509"/>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2">
            <a:extLst>
              <a:ext uri="{FF2B5EF4-FFF2-40B4-BE49-F238E27FC236}">
                <a16:creationId xmlns:a16="http://schemas.microsoft.com/office/drawing/2014/main" id="{31BD97E7-0786-A54A-A355-78A9FFBF5FE8}"/>
              </a:ext>
            </a:extLst>
          </p:cNvPr>
          <p:cNvSpPr>
            <a:spLocks noGrp="1"/>
          </p:cNvSpPr>
          <p:nvPr>
            <p:ph sz="half" idx="31"/>
          </p:nvPr>
        </p:nvSpPr>
        <p:spPr>
          <a:xfrm>
            <a:off x="519598" y="1499346"/>
            <a:ext cx="2404846" cy="4726509"/>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Right Arrow 23">
            <a:extLst>
              <a:ext uri="{FF2B5EF4-FFF2-40B4-BE49-F238E27FC236}">
                <a16:creationId xmlns:a16="http://schemas.microsoft.com/office/drawing/2014/main" id="{46417400-F6CC-E047-A365-226122C95229}"/>
              </a:ext>
            </a:extLst>
          </p:cNvPr>
          <p:cNvSpPr/>
          <p:nvPr userDrawn="1"/>
        </p:nvSpPr>
        <p:spPr>
          <a:xfrm>
            <a:off x="8845853" y="3492607"/>
            <a:ext cx="279315" cy="241900"/>
          </a:xfrm>
          <a:prstGeom prst="rightArrow">
            <a:avLst>
              <a:gd name="adj1" fmla="val 30200"/>
              <a:gd name="adj2" fmla="val 83512"/>
            </a:avLst>
          </a:prstGeom>
          <a:gradFill>
            <a:gsLst>
              <a:gs pos="7000">
                <a:schemeClr val="accent3"/>
              </a:gs>
              <a:gs pos="79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30" name="Right Arrow 29">
            <a:extLst>
              <a:ext uri="{FF2B5EF4-FFF2-40B4-BE49-F238E27FC236}">
                <a16:creationId xmlns:a16="http://schemas.microsoft.com/office/drawing/2014/main" id="{4F5F6FE1-CF24-4F4D-8889-19F43E8FD0A4}"/>
              </a:ext>
            </a:extLst>
          </p:cNvPr>
          <p:cNvSpPr/>
          <p:nvPr userDrawn="1"/>
        </p:nvSpPr>
        <p:spPr>
          <a:xfrm>
            <a:off x="5954372" y="3492607"/>
            <a:ext cx="279315" cy="241900"/>
          </a:xfrm>
          <a:prstGeom prst="rightArrow">
            <a:avLst>
              <a:gd name="adj1" fmla="val 30200"/>
              <a:gd name="adj2" fmla="val 83512"/>
            </a:avLst>
          </a:prstGeom>
          <a:gradFill>
            <a:gsLst>
              <a:gs pos="7000">
                <a:schemeClr val="accent3"/>
              </a:gs>
              <a:gs pos="79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31" name="Right Arrow 30">
            <a:extLst>
              <a:ext uri="{FF2B5EF4-FFF2-40B4-BE49-F238E27FC236}">
                <a16:creationId xmlns:a16="http://schemas.microsoft.com/office/drawing/2014/main" id="{EDFEE903-4271-D24B-AEDC-8BC2FDB1E4B1}"/>
              </a:ext>
            </a:extLst>
          </p:cNvPr>
          <p:cNvSpPr/>
          <p:nvPr userDrawn="1"/>
        </p:nvSpPr>
        <p:spPr>
          <a:xfrm>
            <a:off x="3075248" y="3492607"/>
            <a:ext cx="279315" cy="241900"/>
          </a:xfrm>
          <a:prstGeom prst="rightArrow">
            <a:avLst>
              <a:gd name="adj1" fmla="val 30200"/>
              <a:gd name="adj2" fmla="val 83512"/>
            </a:avLst>
          </a:prstGeom>
          <a:gradFill>
            <a:gsLst>
              <a:gs pos="7000">
                <a:schemeClr val="accent3"/>
              </a:gs>
              <a:gs pos="79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3" name="Title 2">
            <a:extLst>
              <a:ext uri="{FF2B5EF4-FFF2-40B4-BE49-F238E27FC236}">
                <a16:creationId xmlns:a16="http://schemas.microsoft.com/office/drawing/2014/main" id="{8D95C63C-93CE-AE4D-A24E-4D2754E86E0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55536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d Four Content Boxe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49A7DD69-78AA-7C4E-8781-B2805685F18B}"/>
              </a:ext>
            </a:extLst>
          </p:cNvPr>
          <p:cNvSpPr>
            <a:spLocks noGrp="1"/>
          </p:cNvSpPr>
          <p:nvPr>
            <p:ph sz="half" idx="21"/>
          </p:nvPr>
        </p:nvSpPr>
        <p:spPr>
          <a:xfrm>
            <a:off x="519598" y="2328864"/>
            <a:ext cx="2623652" cy="3896990"/>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24919C46-E250-9F42-9988-6CBF2C23AB45}"/>
              </a:ext>
            </a:extLst>
          </p:cNvPr>
          <p:cNvSpPr>
            <a:spLocks noGrp="1"/>
          </p:cNvSpPr>
          <p:nvPr>
            <p:ph sz="half" idx="32"/>
          </p:nvPr>
        </p:nvSpPr>
        <p:spPr>
          <a:xfrm>
            <a:off x="3332372" y="2328864"/>
            <a:ext cx="2623652" cy="3896990"/>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Content Placeholder 2">
            <a:extLst>
              <a:ext uri="{FF2B5EF4-FFF2-40B4-BE49-F238E27FC236}">
                <a16:creationId xmlns:a16="http://schemas.microsoft.com/office/drawing/2014/main" id="{0C359C4B-6F3E-CF45-AA5C-CA4378451CC6}"/>
              </a:ext>
            </a:extLst>
          </p:cNvPr>
          <p:cNvSpPr>
            <a:spLocks noGrp="1"/>
          </p:cNvSpPr>
          <p:nvPr>
            <p:ph sz="half" idx="33"/>
          </p:nvPr>
        </p:nvSpPr>
        <p:spPr>
          <a:xfrm>
            <a:off x="6135206" y="2328864"/>
            <a:ext cx="2623652" cy="3896990"/>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2">
            <a:extLst>
              <a:ext uri="{FF2B5EF4-FFF2-40B4-BE49-F238E27FC236}">
                <a16:creationId xmlns:a16="http://schemas.microsoft.com/office/drawing/2014/main" id="{1B056021-4458-C946-A2AD-DC69D7220EFF}"/>
              </a:ext>
            </a:extLst>
          </p:cNvPr>
          <p:cNvSpPr>
            <a:spLocks noGrp="1"/>
          </p:cNvSpPr>
          <p:nvPr>
            <p:ph sz="half" idx="34"/>
          </p:nvPr>
        </p:nvSpPr>
        <p:spPr>
          <a:xfrm>
            <a:off x="8947980" y="2328864"/>
            <a:ext cx="2623652" cy="3896990"/>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CBFE4DAE-54FB-4940-9541-CD5B39D93625}"/>
              </a:ext>
            </a:extLst>
          </p:cNvPr>
          <p:cNvSpPr>
            <a:spLocks noGrp="1"/>
          </p:cNvSpPr>
          <p:nvPr>
            <p:ph type="title"/>
          </p:nvPr>
        </p:nvSpPr>
        <p:spPr/>
        <p:txBody>
          <a:bodyPr/>
          <a:lstStyle/>
          <a:p>
            <a:r>
              <a:rPr lang="en-GB"/>
              <a:t>Click to edit Master title style</a:t>
            </a:r>
            <a:endParaRPr lang="en-US"/>
          </a:p>
        </p:txBody>
      </p:sp>
      <p:sp>
        <p:nvSpPr>
          <p:cNvPr id="16" name="Text Placeholder 3">
            <a:extLst>
              <a:ext uri="{FF2B5EF4-FFF2-40B4-BE49-F238E27FC236}">
                <a16:creationId xmlns:a16="http://schemas.microsoft.com/office/drawing/2014/main" id="{85A760B3-6FAA-1744-B273-E30BB2FFED01}"/>
              </a:ext>
            </a:extLst>
          </p:cNvPr>
          <p:cNvSpPr>
            <a:spLocks noGrp="1"/>
          </p:cNvSpPr>
          <p:nvPr>
            <p:ph type="body" sz="quarter" idx="10"/>
          </p:nvPr>
        </p:nvSpPr>
        <p:spPr>
          <a:xfrm>
            <a:off x="515938" y="1441946"/>
            <a:ext cx="11160125"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17" name="Straight Connector 16">
            <a:extLst>
              <a:ext uri="{FF2B5EF4-FFF2-40B4-BE49-F238E27FC236}">
                <a16:creationId xmlns:a16="http://schemas.microsoft.com/office/drawing/2014/main" id="{55B46D55-E3B8-4E47-B4EF-AC0583251909}"/>
              </a:ext>
            </a:extLst>
          </p:cNvPr>
          <p:cNvCxnSpPr>
            <a:cxnSpLocks/>
          </p:cNvCxnSpPr>
          <p:nvPr userDrawn="1"/>
        </p:nvCxnSpPr>
        <p:spPr>
          <a:xfrm flipH="1">
            <a:off x="516000" y="2127032"/>
            <a:ext cx="11160000" cy="0"/>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88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image" Target="../media/image5.emf"/><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41"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8" Type="http://schemas.openxmlformats.org/officeDocument/2006/relationships/slideLayout" Target="../slideLayouts/slideLayout13.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theme" Target="../theme/theme6.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8"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9" Type="http://schemas.openxmlformats.org/officeDocument/2006/relationships/slideLayout" Target="../slideLayouts/slideLayout116.xml"/><Relationship Id="rId21" Type="http://schemas.openxmlformats.org/officeDocument/2006/relationships/slideLayout" Target="../slideLayouts/slideLayout98.xml"/><Relationship Id="rId34" Type="http://schemas.openxmlformats.org/officeDocument/2006/relationships/slideLayout" Target="../slideLayouts/slideLayout111.xml"/><Relationship Id="rId42" Type="http://schemas.openxmlformats.org/officeDocument/2006/relationships/image" Target="../media/image5.emf"/><Relationship Id="rId7" Type="http://schemas.openxmlformats.org/officeDocument/2006/relationships/slideLayout" Target="../slideLayouts/slideLayout8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slideLayout" Target="../slideLayouts/slideLayout106.xml"/><Relationship Id="rId41" Type="http://schemas.openxmlformats.org/officeDocument/2006/relationships/theme" Target="../theme/theme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40" Type="http://schemas.openxmlformats.org/officeDocument/2006/relationships/slideLayout" Target="../slideLayouts/slideLayout117.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slideLayout" Target="../slideLayouts/slideLayout108.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8" Type="http://schemas.openxmlformats.org/officeDocument/2006/relationships/slideLayout" Target="../slideLayouts/slideLayout85.xml"/><Relationship Id="rId3" Type="http://schemas.openxmlformats.org/officeDocument/2006/relationships/slideLayout" Target="../slideLayouts/slideLayout80.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68000">
              <a:srgbClr val="DBFAF5"/>
            </a:gs>
            <a:gs pos="45000">
              <a:schemeClr val="bg1"/>
            </a:gs>
            <a:gs pos="100000">
              <a:srgbClr val="84EEDE"/>
            </a:gs>
          </a:gsLst>
          <a:lin ang="0" scaled="0"/>
        </a:gradFill>
        <a:effectLst/>
      </p:bgPr>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11542466-2C1E-7A40-90D8-89D3CEB24029}"/>
              </a:ext>
            </a:extLst>
          </p:cNvPr>
          <p:cNvSpPr>
            <a:spLocks noGrp="1"/>
          </p:cNvSpPr>
          <p:nvPr>
            <p:ph type="title"/>
          </p:nvPr>
        </p:nvSpPr>
        <p:spPr>
          <a:xfrm>
            <a:off x="838200" y="2493263"/>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688877364"/>
      </p:ext>
    </p:extLst>
  </p:cSld>
  <p:clrMap bg1="lt1" tx1="dk1" bg2="lt2" tx2="dk2" accent1="accent1" accent2="accent2" accent3="accent3" accent4="accent4" accent5="accent5" accent6="accent6" hlink="hlink" folHlink="folHlink"/>
  <p:sldLayoutIdLst>
    <p:sldLayoutId id="2147483649" r:id="rId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Univers Condensed Light" panose="020B0306020202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68000">
              <a:srgbClr val="DBFAF5"/>
            </a:gs>
            <a:gs pos="45000">
              <a:schemeClr val="bg1"/>
            </a:gs>
            <a:gs pos="100000">
              <a:srgbClr val="84EEDE"/>
            </a:gs>
          </a:gsLst>
          <a:lin ang="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CF4E96-789F-8F47-BC35-E346434A27C7}"/>
              </a:ext>
            </a:extLst>
          </p:cNvPr>
          <p:cNvSpPr/>
          <p:nvPr userDrawn="1"/>
        </p:nvSpPr>
        <p:spPr>
          <a:xfrm>
            <a:off x="0" y="0"/>
            <a:ext cx="12192000" cy="96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10" name="Slide Number Placeholder 10">
            <a:extLst>
              <a:ext uri="{FF2B5EF4-FFF2-40B4-BE49-F238E27FC236}">
                <a16:creationId xmlns:a16="http://schemas.microsoft.com/office/drawing/2014/main" id="{AE09CF88-C929-704F-A032-DD5A5FEF18F2}"/>
              </a:ext>
            </a:extLst>
          </p:cNvPr>
          <p:cNvSpPr>
            <a:spLocks noGrp="1"/>
          </p:cNvSpPr>
          <p:nvPr>
            <p:ph type="sldNum" sz="quarter" idx="4"/>
          </p:nvPr>
        </p:nvSpPr>
        <p:spPr>
          <a:xfrm>
            <a:off x="1831030" y="6565753"/>
            <a:ext cx="466126" cy="292247"/>
          </a:xfrm>
          <a:prstGeom prst="rect">
            <a:avLst/>
          </a:prstGeom>
        </p:spPr>
        <p:txBody>
          <a:bodyPr vert="horz" lIns="91440" tIns="45720" rIns="91440" bIns="45720" rtlCol="0" anchor="ctr"/>
          <a:lstStyle>
            <a:lvl1pPr algn="l">
              <a:defRPr sz="1050" b="0" i="0">
                <a:solidFill>
                  <a:schemeClr val="tx1"/>
                </a:solidFill>
                <a:latin typeface="Univers Condensed Light" panose="020B0306020202040204" pitchFamily="34" charset="0"/>
              </a:defRPr>
            </a:lvl1pPr>
          </a:lstStyle>
          <a:p>
            <a:fld id="{92E137E8-26C2-F84A-AE98-39C9BF092A5F}" type="slidenum">
              <a:rPr lang="en-US" smtClean="0"/>
              <a:pPr/>
              <a:t>‹#›</a:t>
            </a:fld>
            <a:endParaRPr lang="en-US"/>
          </a:p>
        </p:txBody>
      </p:sp>
      <p:sp>
        <p:nvSpPr>
          <p:cNvPr id="11" name="Footer Placeholder 15">
            <a:extLst>
              <a:ext uri="{FF2B5EF4-FFF2-40B4-BE49-F238E27FC236}">
                <a16:creationId xmlns:a16="http://schemas.microsoft.com/office/drawing/2014/main" id="{F68BE719-CC7E-7448-96AA-0EDBECD18745}"/>
              </a:ext>
            </a:extLst>
          </p:cNvPr>
          <p:cNvSpPr>
            <a:spLocks noGrp="1"/>
          </p:cNvSpPr>
          <p:nvPr>
            <p:ph type="ftr" sz="quarter" idx="3"/>
          </p:nvPr>
        </p:nvSpPr>
        <p:spPr>
          <a:xfrm>
            <a:off x="515999" y="6565752"/>
            <a:ext cx="1120995" cy="292247"/>
          </a:xfrm>
          <a:prstGeom prst="rect">
            <a:avLst/>
          </a:prstGeom>
        </p:spPr>
        <p:txBody>
          <a:bodyPr vert="horz" lIns="91440" tIns="45720" rIns="91440" bIns="45720" rtlCol="0" anchor="ctr"/>
          <a:lstStyle>
            <a:lvl1pPr algn="l">
              <a:defRPr sz="1050" b="0" i="0">
                <a:solidFill>
                  <a:schemeClr val="tx1"/>
                </a:solidFill>
                <a:latin typeface="Univers Condensed Light" panose="020B0306020202040204" pitchFamily="34" charset="0"/>
              </a:defRPr>
            </a:lvl1pPr>
          </a:lstStyle>
          <a:p>
            <a:r>
              <a:rPr lang="en-US"/>
              <a:t>CONFIDENTIAL</a:t>
            </a:r>
          </a:p>
        </p:txBody>
      </p:sp>
      <p:cxnSp>
        <p:nvCxnSpPr>
          <p:cNvPr id="12" name="Straight Connector 11">
            <a:extLst>
              <a:ext uri="{FF2B5EF4-FFF2-40B4-BE49-F238E27FC236}">
                <a16:creationId xmlns:a16="http://schemas.microsoft.com/office/drawing/2014/main" id="{7EF69CFC-EB10-E945-92EB-F195B8257A7D}"/>
              </a:ext>
            </a:extLst>
          </p:cNvPr>
          <p:cNvCxnSpPr>
            <a:cxnSpLocks/>
          </p:cNvCxnSpPr>
          <p:nvPr userDrawn="1"/>
        </p:nvCxnSpPr>
        <p:spPr>
          <a:xfrm>
            <a:off x="1637003" y="6626710"/>
            <a:ext cx="0" cy="16674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0638C38-9325-BD4B-BB0E-61BB1D4A502E}"/>
              </a:ext>
            </a:extLst>
          </p:cNvPr>
          <p:cNvPicPr>
            <a:picLocks noChangeAspect="1"/>
          </p:cNvPicPr>
          <p:nvPr userDrawn="1"/>
        </p:nvPicPr>
        <p:blipFill>
          <a:blip r:embed="rId4"/>
          <a:stretch>
            <a:fillRect/>
          </a:stretch>
        </p:blipFill>
        <p:spPr>
          <a:xfrm>
            <a:off x="537553" y="588200"/>
            <a:ext cx="4071315" cy="540000"/>
          </a:xfrm>
          <a:prstGeom prst="rect">
            <a:avLst/>
          </a:prstGeom>
        </p:spPr>
      </p:pic>
      <p:cxnSp>
        <p:nvCxnSpPr>
          <p:cNvPr id="7" name="Straight Connector 6">
            <a:extLst>
              <a:ext uri="{FF2B5EF4-FFF2-40B4-BE49-F238E27FC236}">
                <a16:creationId xmlns:a16="http://schemas.microsoft.com/office/drawing/2014/main" id="{47DB6A05-FF46-544A-91D2-072E526B1AD7}"/>
              </a:ext>
            </a:extLst>
          </p:cNvPr>
          <p:cNvCxnSpPr>
            <a:cxnSpLocks/>
          </p:cNvCxnSpPr>
          <p:nvPr userDrawn="1"/>
        </p:nvCxnSpPr>
        <p:spPr>
          <a:xfrm flipH="1">
            <a:off x="4754880" y="965577"/>
            <a:ext cx="743712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39001B4-2CEC-CD49-8651-57FA853C7AD0}"/>
              </a:ext>
            </a:extLst>
          </p:cNvPr>
          <p:cNvSpPr/>
          <p:nvPr userDrawn="1"/>
        </p:nvSpPr>
        <p:spPr>
          <a:xfrm>
            <a:off x="3339548" y="6241775"/>
            <a:ext cx="8852451" cy="616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grpSp>
        <p:nvGrpSpPr>
          <p:cNvPr id="17" name="Group 16">
            <a:extLst>
              <a:ext uri="{FF2B5EF4-FFF2-40B4-BE49-F238E27FC236}">
                <a16:creationId xmlns:a16="http://schemas.microsoft.com/office/drawing/2014/main" id="{51DEE5F3-6E4A-EA48-A4F6-F28708611119}"/>
              </a:ext>
            </a:extLst>
          </p:cNvPr>
          <p:cNvGrpSpPr/>
          <p:nvPr userDrawn="1"/>
        </p:nvGrpSpPr>
        <p:grpSpPr>
          <a:xfrm>
            <a:off x="0" y="5011533"/>
            <a:ext cx="12192000" cy="1659261"/>
            <a:chOff x="0" y="5011533"/>
            <a:chExt cx="12192000" cy="1659261"/>
          </a:xfrm>
        </p:grpSpPr>
        <p:pic>
          <p:nvPicPr>
            <p:cNvPr id="18" name="Picture 17">
              <a:extLst>
                <a:ext uri="{FF2B5EF4-FFF2-40B4-BE49-F238E27FC236}">
                  <a16:creationId xmlns:a16="http://schemas.microsoft.com/office/drawing/2014/main" id="{074300E1-3155-1643-93DD-5C423B97DD31}"/>
                </a:ext>
              </a:extLst>
            </p:cNvPr>
            <p:cNvPicPr>
              <a:picLocks noChangeAspect="1"/>
            </p:cNvPicPr>
            <p:nvPr userDrawn="1"/>
          </p:nvPicPr>
          <p:blipFill>
            <a:blip r:embed="rId5"/>
            <a:srcRect/>
            <a:stretch/>
          </p:blipFill>
          <p:spPr>
            <a:xfrm>
              <a:off x="6777970" y="5011533"/>
              <a:ext cx="4711740" cy="1594632"/>
            </a:xfrm>
            <a:prstGeom prst="rect">
              <a:avLst/>
            </a:prstGeom>
          </p:spPr>
        </p:pic>
        <p:sp>
          <p:nvSpPr>
            <p:cNvPr id="19" name="TextBox 18">
              <a:extLst>
                <a:ext uri="{FF2B5EF4-FFF2-40B4-BE49-F238E27FC236}">
                  <a16:creationId xmlns:a16="http://schemas.microsoft.com/office/drawing/2014/main" id="{1B5187C6-7C7C-9548-B4EB-B76E714750D2}"/>
                </a:ext>
              </a:extLst>
            </p:cNvPr>
            <p:cNvSpPr txBox="1"/>
            <p:nvPr userDrawn="1"/>
          </p:nvSpPr>
          <p:spPr>
            <a:xfrm>
              <a:off x="8653693" y="6301462"/>
              <a:ext cx="3034819" cy="369332"/>
            </a:xfrm>
            <a:prstGeom prst="rect">
              <a:avLst/>
            </a:prstGeom>
            <a:noFill/>
          </p:spPr>
          <p:txBody>
            <a:bodyPr wrap="square" rtlCol="0">
              <a:spAutoFit/>
            </a:bodyPr>
            <a:lstStyle/>
            <a:p>
              <a:pPr algn="ctr"/>
              <a:r>
                <a:rPr lang="en-US" sz="1800" b="0" i="0">
                  <a:latin typeface="Univers Condensed Light" panose="020B0306020202040204" pitchFamily="34" charset="0"/>
                  <a:cs typeface="Univers Condensed" panose="020F0502020204030204" pitchFamily="34" charset="0"/>
                </a:rPr>
                <a:t>Inspiring a zero carbon future</a:t>
              </a:r>
            </a:p>
          </p:txBody>
        </p:sp>
        <p:cxnSp>
          <p:nvCxnSpPr>
            <p:cNvPr id="20" name="Straight Connector 19">
              <a:extLst>
                <a:ext uri="{FF2B5EF4-FFF2-40B4-BE49-F238E27FC236}">
                  <a16:creationId xmlns:a16="http://schemas.microsoft.com/office/drawing/2014/main" id="{7E5881DC-E2E3-844F-A0C8-4027C3755808}"/>
                </a:ext>
              </a:extLst>
            </p:cNvPr>
            <p:cNvCxnSpPr>
              <a:cxnSpLocks/>
            </p:cNvCxnSpPr>
            <p:nvPr userDrawn="1"/>
          </p:nvCxnSpPr>
          <p:spPr>
            <a:xfrm flipH="1">
              <a:off x="0" y="6213438"/>
              <a:ext cx="121920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itle Placeholder 7">
            <a:extLst>
              <a:ext uri="{FF2B5EF4-FFF2-40B4-BE49-F238E27FC236}">
                <a16:creationId xmlns:a16="http://schemas.microsoft.com/office/drawing/2014/main" id="{92E9DFDA-8223-504D-9A48-996D79F816CE}"/>
              </a:ext>
            </a:extLst>
          </p:cNvPr>
          <p:cNvSpPr>
            <a:spLocks noGrp="1"/>
          </p:cNvSpPr>
          <p:nvPr>
            <p:ph type="title"/>
          </p:nvPr>
        </p:nvSpPr>
        <p:spPr>
          <a:xfrm>
            <a:off x="838200" y="177764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85555977"/>
      </p:ext>
    </p:extLst>
  </p:cSld>
  <p:clrMap bg1="lt1" tx1="dk1" bg2="lt2" tx2="dk2" accent1="accent1" accent2="accent2" accent3="accent3" accent4="accent4" accent5="accent5" accent6="accent6" hlink="hlink" folHlink="folHlink"/>
  <p:sldLayoutIdLst>
    <p:sldLayoutId id="2147483704" r:id="rId1"/>
    <p:sldLayoutId id="2147483701" r:id="rId2"/>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Univers Condensed Light" panose="020B0306020202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68000">
              <a:srgbClr val="DBFAF5"/>
            </a:gs>
            <a:gs pos="45000">
              <a:schemeClr val="bg1"/>
            </a:gs>
            <a:gs pos="100000">
              <a:srgbClr val="84EEDE"/>
            </a:gs>
          </a:gsLst>
          <a:lin ang="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CF4E96-789F-8F47-BC35-E346434A27C7}"/>
              </a:ext>
            </a:extLst>
          </p:cNvPr>
          <p:cNvSpPr/>
          <p:nvPr userDrawn="1"/>
        </p:nvSpPr>
        <p:spPr>
          <a:xfrm>
            <a:off x="0" y="0"/>
            <a:ext cx="12192000" cy="96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10" name="Slide Number Placeholder 10">
            <a:extLst>
              <a:ext uri="{FF2B5EF4-FFF2-40B4-BE49-F238E27FC236}">
                <a16:creationId xmlns:a16="http://schemas.microsoft.com/office/drawing/2014/main" id="{AE09CF88-C929-704F-A032-DD5A5FEF18F2}"/>
              </a:ext>
            </a:extLst>
          </p:cNvPr>
          <p:cNvSpPr>
            <a:spLocks noGrp="1"/>
          </p:cNvSpPr>
          <p:nvPr>
            <p:ph type="sldNum" sz="quarter" idx="4"/>
          </p:nvPr>
        </p:nvSpPr>
        <p:spPr>
          <a:xfrm>
            <a:off x="1831030" y="6565753"/>
            <a:ext cx="466126" cy="292247"/>
          </a:xfrm>
          <a:prstGeom prst="rect">
            <a:avLst/>
          </a:prstGeom>
        </p:spPr>
        <p:txBody>
          <a:bodyPr vert="horz" lIns="91440" tIns="45720" rIns="91440" bIns="45720" rtlCol="0" anchor="ctr"/>
          <a:lstStyle>
            <a:lvl1pPr algn="l">
              <a:defRPr sz="1050" b="0" i="0">
                <a:solidFill>
                  <a:schemeClr val="tx1"/>
                </a:solidFill>
                <a:latin typeface="Univers Condensed Light" panose="020B0306020202040204" pitchFamily="34" charset="0"/>
              </a:defRPr>
            </a:lvl1pPr>
          </a:lstStyle>
          <a:p>
            <a:fld id="{92E137E8-26C2-F84A-AE98-39C9BF092A5F}" type="slidenum">
              <a:rPr lang="en-US" smtClean="0"/>
              <a:pPr/>
              <a:t>‹#›</a:t>
            </a:fld>
            <a:endParaRPr lang="en-US"/>
          </a:p>
        </p:txBody>
      </p:sp>
      <p:sp>
        <p:nvSpPr>
          <p:cNvPr id="11" name="Footer Placeholder 15">
            <a:extLst>
              <a:ext uri="{FF2B5EF4-FFF2-40B4-BE49-F238E27FC236}">
                <a16:creationId xmlns:a16="http://schemas.microsoft.com/office/drawing/2014/main" id="{F68BE719-CC7E-7448-96AA-0EDBECD18745}"/>
              </a:ext>
            </a:extLst>
          </p:cNvPr>
          <p:cNvSpPr>
            <a:spLocks noGrp="1"/>
          </p:cNvSpPr>
          <p:nvPr>
            <p:ph type="ftr" sz="quarter" idx="3"/>
          </p:nvPr>
        </p:nvSpPr>
        <p:spPr>
          <a:xfrm>
            <a:off x="515999" y="6565752"/>
            <a:ext cx="1120995" cy="292247"/>
          </a:xfrm>
          <a:prstGeom prst="rect">
            <a:avLst/>
          </a:prstGeom>
        </p:spPr>
        <p:txBody>
          <a:bodyPr vert="horz" lIns="91440" tIns="45720" rIns="91440" bIns="45720" rtlCol="0" anchor="ctr"/>
          <a:lstStyle>
            <a:lvl1pPr algn="l">
              <a:defRPr sz="1050" b="0" i="0">
                <a:solidFill>
                  <a:schemeClr val="tx1"/>
                </a:solidFill>
                <a:latin typeface="Univers Condensed Light" panose="020B0306020202040204" pitchFamily="34" charset="0"/>
              </a:defRPr>
            </a:lvl1pPr>
          </a:lstStyle>
          <a:p>
            <a:r>
              <a:rPr lang="en-US"/>
              <a:t>CONFIDENTIAL</a:t>
            </a:r>
          </a:p>
        </p:txBody>
      </p:sp>
      <p:cxnSp>
        <p:nvCxnSpPr>
          <p:cNvPr id="12" name="Straight Connector 11">
            <a:extLst>
              <a:ext uri="{FF2B5EF4-FFF2-40B4-BE49-F238E27FC236}">
                <a16:creationId xmlns:a16="http://schemas.microsoft.com/office/drawing/2014/main" id="{7EF69CFC-EB10-E945-92EB-F195B8257A7D}"/>
              </a:ext>
            </a:extLst>
          </p:cNvPr>
          <p:cNvCxnSpPr>
            <a:cxnSpLocks/>
          </p:cNvCxnSpPr>
          <p:nvPr userDrawn="1"/>
        </p:nvCxnSpPr>
        <p:spPr>
          <a:xfrm>
            <a:off x="1637003" y="6626710"/>
            <a:ext cx="0" cy="16674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0638C38-9325-BD4B-BB0E-61BB1D4A502E}"/>
              </a:ext>
            </a:extLst>
          </p:cNvPr>
          <p:cNvPicPr>
            <a:picLocks noChangeAspect="1"/>
          </p:cNvPicPr>
          <p:nvPr userDrawn="1"/>
        </p:nvPicPr>
        <p:blipFill>
          <a:blip r:embed="rId3"/>
          <a:stretch>
            <a:fillRect/>
          </a:stretch>
        </p:blipFill>
        <p:spPr>
          <a:xfrm>
            <a:off x="537553" y="588200"/>
            <a:ext cx="4071315" cy="540000"/>
          </a:xfrm>
          <a:prstGeom prst="rect">
            <a:avLst/>
          </a:prstGeom>
        </p:spPr>
      </p:pic>
      <p:cxnSp>
        <p:nvCxnSpPr>
          <p:cNvPr id="7" name="Straight Connector 6">
            <a:extLst>
              <a:ext uri="{FF2B5EF4-FFF2-40B4-BE49-F238E27FC236}">
                <a16:creationId xmlns:a16="http://schemas.microsoft.com/office/drawing/2014/main" id="{47DB6A05-FF46-544A-91D2-072E526B1AD7}"/>
              </a:ext>
            </a:extLst>
          </p:cNvPr>
          <p:cNvCxnSpPr>
            <a:cxnSpLocks/>
          </p:cNvCxnSpPr>
          <p:nvPr userDrawn="1"/>
        </p:nvCxnSpPr>
        <p:spPr>
          <a:xfrm flipH="1">
            <a:off x="4754880" y="965577"/>
            <a:ext cx="743712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39001B4-2CEC-CD49-8651-57FA853C7AD0}"/>
              </a:ext>
            </a:extLst>
          </p:cNvPr>
          <p:cNvSpPr/>
          <p:nvPr userDrawn="1"/>
        </p:nvSpPr>
        <p:spPr>
          <a:xfrm>
            <a:off x="3339548" y="6241775"/>
            <a:ext cx="8852451" cy="616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grpSp>
        <p:nvGrpSpPr>
          <p:cNvPr id="17" name="Group 16">
            <a:extLst>
              <a:ext uri="{FF2B5EF4-FFF2-40B4-BE49-F238E27FC236}">
                <a16:creationId xmlns:a16="http://schemas.microsoft.com/office/drawing/2014/main" id="{51DEE5F3-6E4A-EA48-A4F6-F28708611119}"/>
              </a:ext>
            </a:extLst>
          </p:cNvPr>
          <p:cNvGrpSpPr/>
          <p:nvPr userDrawn="1"/>
        </p:nvGrpSpPr>
        <p:grpSpPr>
          <a:xfrm>
            <a:off x="0" y="5011533"/>
            <a:ext cx="12192000" cy="1659261"/>
            <a:chOff x="0" y="5011533"/>
            <a:chExt cx="12192000" cy="1659261"/>
          </a:xfrm>
        </p:grpSpPr>
        <p:pic>
          <p:nvPicPr>
            <p:cNvPr id="18" name="Picture 17">
              <a:extLst>
                <a:ext uri="{FF2B5EF4-FFF2-40B4-BE49-F238E27FC236}">
                  <a16:creationId xmlns:a16="http://schemas.microsoft.com/office/drawing/2014/main" id="{074300E1-3155-1643-93DD-5C423B97DD31}"/>
                </a:ext>
              </a:extLst>
            </p:cNvPr>
            <p:cNvPicPr>
              <a:picLocks noChangeAspect="1"/>
            </p:cNvPicPr>
            <p:nvPr userDrawn="1"/>
          </p:nvPicPr>
          <p:blipFill>
            <a:blip r:embed="rId4"/>
            <a:srcRect/>
            <a:stretch/>
          </p:blipFill>
          <p:spPr>
            <a:xfrm>
              <a:off x="6777970" y="5011533"/>
              <a:ext cx="4711740" cy="1594632"/>
            </a:xfrm>
            <a:prstGeom prst="rect">
              <a:avLst/>
            </a:prstGeom>
          </p:spPr>
        </p:pic>
        <p:sp>
          <p:nvSpPr>
            <p:cNvPr id="19" name="TextBox 18">
              <a:extLst>
                <a:ext uri="{FF2B5EF4-FFF2-40B4-BE49-F238E27FC236}">
                  <a16:creationId xmlns:a16="http://schemas.microsoft.com/office/drawing/2014/main" id="{1B5187C6-7C7C-9548-B4EB-B76E714750D2}"/>
                </a:ext>
              </a:extLst>
            </p:cNvPr>
            <p:cNvSpPr txBox="1"/>
            <p:nvPr userDrawn="1"/>
          </p:nvSpPr>
          <p:spPr>
            <a:xfrm>
              <a:off x="8653693" y="6301462"/>
              <a:ext cx="3034819" cy="369332"/>
            </a:xfrm>
            <a:prstGeom prst="rect">
              <a:avLst/>
            </a:prstGeom>
            <a:noFill/>
          </p:spPr>
          <p:txBody>
            <a:bodyPr wrap="square" rtlCol="0">
              <a:spAutoFit/>
            </a:bodyPr>
            <a:lstStyle/>
            <a:p>
              <a:pPr algn="ctr"/>
              <a:r>
                <a:rPr lang="en-US" sz="1800" b="0" i="0">
                  <a:latin typeface="Univers Condensed Light" panose="020B0306020202040204" pitchFamily="34" charset="0"/>
                  <a:cs typeface="Univers Condensed" panose="020F0502020204030204" pitchFamily="34" charset="0"/>
                </a:rPr>
                <a:t>Inspiring a zero carbon future</a:t>
              </a:r>
            </a:p>
          </p:txBody>
        </p:sp>
        <p:cxnSp>
          <p:nvCxnSpPr>
            <p:cNvPr id="20" name="Straight Connector 19">
              <a:extLst>
                <a:ext uri="{FF2B5EF4-FFF2-40B4-BE49-F238E27FC236}">
                  <a16:creationId xmlns:a16="http://schemas.microsoft.com/office/drawing/2014/main" id="{7E5881DC-E2E3-844F-A0C8-4027C3755808}"/>
                </a:ext>
              </a:extLst>
            </p:cNvPr>
            <p:cNvCxnSpPr>
              <a:cxnSpLocks/>
            </p:cNvCxnSpPr>
            <p:nvPr userDrawn="1"/>
          </p:nvCxnSpPr>
          <p:spPr>
            <a:xfrm flipH="1">
              <a:off x="0" y="6213438"/>
              <a:ext cx="121920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itle 2">
            <a:extLst>
              <a:ext uri="{FF2B5EF4-FFF2-40B4-BE49-F238E27FC236}">
                <a16:creationId xmlns:a16="http://schemas.microsoft.com/office/drawing/2014/main" id="{619EF8D4-10AC-C24B-B9C7-CA2278E6469D}"/>
              </a:ext>
            </a:extLst>
          </p:cNvPr>
          <p:cNvSpPr txBox="1">
            <a:spLocks/>
          </p:cNvSpPr>
          <p:nvPr userDrawn="1"/>
        </p:nvSpPr>
        <p:spPr>
          <a:xfrm>
            <a:off x="515999" y="1817402"/>
            <a:ext cx="10837801" cy="651404"/>
          </a:xfrm>
          <a:prstGeom prst="rect">
            <a:avLst/>
          </a:prstGeom>
        </p:spPr>
        <p:txBody>
          <a:bodyPr/>
          <a:lstStyle>
            <a:lvl1pPr algn="l" defTabSz="914400" rtl="0" eaLnBrk="1" latinLnBrk="0" hangingPunct="1">
              <a:lnSpc>
                <a:spcPct val="90000"/>
              </a:lnSpc>
              <a:spcBef>
                <a:spcPct val="0"/>
              </a:spcBef>
              <a:buNone/>
              <a:defRPr sz="3600" b="0" i="0" kern="1200">
                <a:solidFill>
                  <a:schemeClr val="tx1"/>
                </a:solidFill>
                <a:latin typeface="+mj-lt"/>
                <a:ea typeface="+mj-ea"/>
                <a:cs typeface="Univers Condensed Light" panose="020B0306020202040204" pitchFamily="34" charset="0"/>
              </a:defRPr>
            </a:lvl1pPr>
          </a:lstStyle>
          <a:p>
            <a:r>
              <a:rPr lang="en-GB"/>
              <a:t>Thank You</a:t>
            </a:r>
            <a:endParaRPr lang="en-US"/>
          </a:p>
        </p:txBody>
      </p:sp>
    </p:spTree>
    <p:extLst>
      <p:ext uri="{BB962C8B-B14F-4D97-AF65-F5344CB8AC3E}">
        <p14:creationId xmlns:p14="http://schemas.microsoft.com/office/powerpoint/2010/main" val="2052752663"/>
      </p:ext>
    </p:extLst>
  </p:cSld>
  <p:clrMap bg1="lt1" tx1="dk1" bg2="lt2" tx2="dk2" accent1="accent1" accent2="accent2" accent3="accent3" accent4="accent4" accent5="accent5" accent6="accent6" hlink="hlink" folHlink="folHlink"/>
  <p:sldLayoutIdLst>
    <p:sldLayoutId id="2147483706" r:id="rId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Univers Condensed Light" panose="020B0306020202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68000">
              <a:srgbClr val="DBFAF5"/>
            </a:gs>
            <a:gs pos="43000">
              <a:schemeClr val="bg1"/>
            </a:gs>
            <a:gs pos="100000">
              <a:srgbClr val="84EEDE"/>
            </a:gs>
          </a:gsLst>
          <a:lin ang="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9E0DB6-FE84-CC40-80C9-68894B00FF56}"/>
              </a:ext>
            </a:extLst>
          </p:cNvPr>
          <p:cNvSpPr/>
          <p:nvPr userDrawn="1"/>
        </p:nvSpPr>
        <p:spPr>
          <a:xfrm>
            <a:off x="157316" y="1792198"/>
            <a:ext cx="12192000" cy="572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cxnSp>
        <p:nvCxnSpPr>
          <p:cNvPr id="5" name="Straight Connector 4">
            <a:extLst>
              <a:ext uri="{FF2B5EF4-FFF2-40B4-BE49-F238E27FC236}">
                <a16:creationId xmlns:a16="http://schemas.microsoft.com/office/drawing/2014/main" id="{A20336E6-CFE2-AA42-9AB5-3B87267A972B}"/>
              </a:ext>
            </a:extLst>
          </p:cNvPr>
          <p:cNvCxnSpPr>
            <a:cxnSpLocks/>
          </p:cNvCxnSpPr>
          <p:nvPr userDrawn="1"/>
        </p:nvCxnSpPr>
        <p:spPr>
          <a:xfrm flipH="1">
            <a:off x="157316" y="1792198"/>
            <a:ext cx="121920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8FE336E2-0FDE-1942-9BFF-D869A5C3CBAA}"/>
              </a:ext>
            </a:extLst>
          </p:cNvPr>
          <p:cNvSpPr>
            <a:spLocks noGrp="1"/>
          </p:cNvSpPr>
          <p:nvPr userDrawn="1">
            <p:ph type="title"/>
          </p:nvPr>
        </p:nvSpPr>
        <p:spPr>
          <a:xfrm>
            <a:off x="516000" y="158251"/>
            <a:ext cx="9740108" cy="822644"/>
          </a:xfrm>
          <a:prstGeom prst="rect">
            <a:avLst/>
          </a:prstGeom>
        </p:spPr>
        <p:txBody>
          <a:bodyPr vert="horz" lIns="91440" tIns="45720" rIns="91440" bIns="45720" rtlCol="0" anchor="ctr">
            <a:normAutofit/>
          </a:bodyPr>
          <a:lstStyle/>
          <a:p>
            <a:r>
              <a:rPr lang="en-GB"/>
              <a:t>Click to edit Master title style</a:t>
            </a:r>
            <a:endParaRPr lang="en-US"/>
          </a:p>
        </p:txBody>
      </p:sp>
      <p:pic>
        <p:nvPicPr>
          <p:cNvPr id="10" name="Picture 9">
            <a:extLst>
              <a:ext uri="{FF2B5EF4-FFF2-40B4-BE49-F238E27FC236}">
                <a16:creationId xmlns:a16="http://schemas.microsoft.com/office/drawing/2014/main" id="{5CFD5D00-1580-754A-BCBC-C1FB949C1898}"/>
              </a:ext>
            </a:extLst>
          </p:cNvPr>
          <p:cNvPicPr>
            <a:picLocks noChangeAspect="1"/>
          </p:cNvPicPr>
          <p:nvPr userDrawn="1"/>
        </p:nvPicPr>
        <p:blipFill>
          <a:blip r:embed="rId3"/>
          <a:stretch>
            <a:fillRect/>
          </a:stretch>
        </p:blipFill>
        <p:spPr>
          <a:xfrm>
            <a:off x="10503632" y="299573"/>
            <a:ext cx="1172368" cy="540000"/>
          </a:xfrm>
          <a:prstGeom prst="rect">
            <a:avLst/>
          </a:prstGeom>
        </p:spPr>
      </p:pic>
      <p:sp>
        <p:nvSpPr>
          <p:cNvPr id="11" name="Slide Number Placeholder 10">
            <a:extLst>
              <a:ext uri="{FF2B5EF4-FFF2-40B4-BE49-F238E27FC236}">
                <a16:creationId xmlns:a16="http://schemas.microsoft.com/office/drawing/2014/main" id="{E0CB9966-8EF3-ED48-ADFC-76A6A404AEC4}"/>
              </a:ext>
            </a:extLst>
          </p:cNvPr>
          <p:cNvSpPr>
            <a:spLocks noGrp="1"/>
          </p:cNvSpPr>
          <p:nvPr userDrawn="1">
            <p:ph type="sldNum" sz="quarter" idx="4"/>
          </p:nvPr>
        </p:nvSpPr>
        <p:spPr>
          <a:xfrm>
            <a:off x="1831030" y="6565753"/>
            <a:ext cx="466126" cy="292247"/>
          </a:xfrm>
          <a:prstGeom prst="rect">
            <a:avLst/>
          </a:prstGeom>
        </p:spPr>
        <p:txBody>
          <a:bodyPr vert="horz" lIns="91440" tIns="45720" rIns="91440" bIns="45720" rtlCol="0" anchor="ctr"/>
          <a:lstStyle>
            <a:lvl1pPr algn="l">
              <a:defRPr sz="1050" b="0" i="0">
                <a:solidFill>
                  <a:schemeClr val="tx1"/>
                </a:solidFill>
                <a:latin typeface="Univers Condensed Light" panose="020B0306020202040204" pitchFamily="34" charset="0"/>
              </a:defRPr>
            </a:lvl1pPr>
          </a:lstStyle>
          <a:p>
            <a:fld id="{92E137E8-26C2-F84A-AE98-39C9BF092A5F}" type="slidenum">
              <a:rPr lang="en-US" smtClean="0"/>
              <a:pPr/>
              <a:t>‹#›</a:t>
            </a:fld>
            <a:endParaRPr lang="en-US"/>
          </a:p>
        </p:txBody>
      </p:sp>
      <p:sp>
        <p:nvSpPr>
          <p:cNvPr id="16" name="Footer Placeholder 15">
            <a:extLst>
              <a:ext uri="{FF2B5EF4-FFF2-40B4-BE49-F238E27FC236}">
                <a16:creationId xmlns:a16="http://schemas.microsoft.com/office/drawing/2014/main" id="{BDEF958D-79D9-2A48-830E-50734B88C8BC}"/>
              </a:ext>
            </a:extLst>
          </p:cNvPr>
          <p:cNvSpPr>
            <a:spLocks noGrp="1"/>
          </p:cNvSpPr>
          <p:nvPr userDrawn="1">
            <p:ph type="ftr" sz="quarter" idx="3"/>
          </p:nvPr>
        </p:nvSpPr>
        <p:spPr>
          <a:xfrm>
            <a:off x="515999" y="6565752"/>
            <a:ext cx="1120995" cy="292247"/>
          </a:xfrm>
          <a:prstGeom prst="rect">
            <a:avLst/>
          </a:prstGeom>
        </p:spPr>
        <p:txBody>
          <a:bodyPr vert="horz" lIns="91440" tIns="45720" rIns="91440" bIns="45720" rtlCol="0" anchor="ctr"/>
          <a:lstStyle>
            <a:lvl1pPr algn="l">
              <a:defRPr sz="1050" b="0" i="0">
                <a:solidFill>
                  <a:schemeClr val="tx1"/>
                </a:solidFill>
                <a:latin typeface="Univers Condensed Light" panose="020B0306020202040204" pitchFamily="34" charset="0"/>
              </a:defRPr>
            </a:lvl1pPr>
          </a:lstStyle>
          <a:p>
            <a:r>
              <a:rPr lang="en-US"/>
              <a:t>CONFIDENTIAL</a:t>
            </a:r>
          </a:p>
        </p:txBody>
      </p:sp>
      <p:cxnSp>
        <p:nvCxnSpPr>
          <p:cNvPr id="12" name="Straight Connector 11">
            <a:extLst>
              <a:ext uri="{FF2B5EF4-FFF2-40B4-BE49-F238E27FC236}">
                <a16:creationId xmlns:a16="http://schemas.microsoft.com/office/drawing/2014/main" id="{753F6909-F0AF-1F41-977A-C4D4CA9466A6}"/>
              </a:ext>
            </a:extLst>
          </p:cNvPr>
          <p:cNvCxnSpPr>
            <a:cxnSpLocks/>
          </p:cNvCxnSpPr>
          <p:nvPr userDrawn="1"/>
        </p:nvCxnSpPr>
        <p:spPr>
          <a:xfrm>
            <a:off x="1637003" y="6626710"/>
            <a:ext cx="0" cy="166744"/>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731634"/>
      </p:ext>
    </p:extLst>
  </p:cSld>
  <p:clrMap bg1="lt1" tx1="dk1" bg2="lt2" tx2="dk2" accent1="accent1" accent2="accent2" accent3="accent3" accent4="accent4" accent5="accent5" accent6="accent6" hlink="hlink" folHlink="folHlink"/>
  <p:sldLayoutIdLst>
    <p:sldLayoutId id="2147483703" r:id="rId1"/>
  </p:sldLayoutIdLst>
  <p:hf hdr="0" dt="0"/>
  <p:txStyles>
    <p:titleStyle>
      <a:lvl1pPr algn="l" defTabSz="914400" rtl="0" eaLnBrk="1" latinLnBrk="0" hangingPunct="1">
        <a:lnSpc>
          <a:spcPct val="90000"/>
        </a:lnSpc>
        <a:spcBef>
          <a:spcPct val="0"/>
        </a:spcBef>
        <a:buNone/>
        <a:defRPr sz="3200" b="0" i="0" kern="1200">
          <a:solidFill>
            <a:schemeClr val="tx1"/>
          </a:solidFill>
          <a:latin typeface="+mj-lt"/>
          <a:ea typeface="+mj-ea"/>
          <a:cs typeface="Univers Condensed Light" panose="020B0306020202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68000">
              <a:srgbClr val="DBFAF5"/>
            </a:gs>
            <a:gs pos="43000">
              <a:schemeClr val="bg1"/>
            </a:gs>
            <a:gs pos="100000">
              <a:srgbClr val="84EEDE"/>
            </a:gs>
          </a:gsLst>
          <a:lin ang="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276BFC-0C23-A54F-9EC2-F4D3148B75D2}"/>
              </a:ext>
            </a:extLst>
          </p:cNvPr>
          <p:cNvGrpSpPr/>
          <p:nvPr userDrawn="1"/>
        </p:nvGrpSpPr>
        <p:grpSpPr>
          <a:xfrm>
            <a:off x="0" y="1133438"/>
            <a:ext cx="12192000" cy="5724562"/>
            <a:chOff x="0" y="1133438"/>
            <a:chExt cx="12192000" cy="5724562"/>
          </a:xfrm>
        </p:grpSpPr>
        <p:sp>
          <p:nvSpPr>
            <p:cNvPr id="4" name="Rectangle 3">
              <a:extLst>
                <a:ext uri="{FF2B5EF4-FFF2-40B4-BE49-F238E27FC236}">
                  <a16:creationId xmlns:a16="http://schemas.microsoft.com/office/drawing/2014/main" id="{109E0DB6-FE84-CC40-80C9-68894B00FF56}"/>
                </a:ext>
              </a:extLst>
            </p:cNvPr>
            <p:cNvSpPr/>
            <p:nvPr userDrawn="1"/>
          </p:nvSpPr>
          <p:spPr>
            <a:xfrm>
              <a:off x="0" y="1133438"/>
              <a:ext cx="12192000" cy="572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cxnSp>
          <p:nvCxnSpPr>
            <p:cNvPr id="5" name="Straight Connector 4">
              <a:extLst>
                <a:ext uri="{FF2B5EF4-FFF2-40B4-BE49-F238E27FC236}">
                  <a16:creationId xmlns:a16="http://schemas.microsoft.com/office/drawing/2014/main" id="{A20336E6-CFE2-AA42-9AB5-3B87267A972B}"/>
                </a:ext>
              </a:extLst>
            </p:cNvPr>
            <p:cNvCxnSpPr>
              <a:cxnSpLocks/>
            </p:cNvCxnSpPr>
            <p:nvPr userDrawn="1"/>
          </p:nvCxnSpPr>
          <p:spPr>
            <a:xfrm flipH="1">
              <a:off x="0" y="1133438"/>
              <a:ext cx="121920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8FE336E2-0FDE-1942-9BFF-D869A5C3CBAA}"/>
              </a:ext>
            </a:extLst>
          </p:cNvPr>
          <p:cNvSpPr>
            <a:spLocks noGrp="1"/>
          </p:cNvSpPr>
          <p:nvPr>
            <p:ph type="title"/>
          </p:nvPr>
        </p:nvSpPr>
        <p:spPr>
          <a:xfrm>
            <a:off x="516000" y="158251"/>
            <a:ext cx="9740108" cy="822644"/>
          </a:xfrm>
          <a:prstGeom prst="rect">
            <a:avLst/>
          </a:prstGeom>
        </p:spPr>
        <p:txBody>
          <a:bodyPr vert="horz" lIns="91440" tIns="45720" rIns="91440" bIns="45720" rtlCol="0" anchor="ctr">
            <a:normAutofit/>
          </a:bodyPr>
          <a:lstStyle/>
          <a:p>
            <a:r>
              <a:rPr lang="en-GB"/>
              <a:t>Click to edit Master title style</a:t>
            </a:r>
            <a:endParaRPr lang="en-US"/>
          </a:p>
        </p:txBody>
      </p:sp>
      <p:pic>
        <p:nvPicPr>
          <p:cNvPr id="10" name="Picture 9">
            <a:extLst>
              <a:ext uri="{FF2B5EF4-FFF2-40B4-BE49-F238E27FC236}">
                <a16:creationId xmlns:a16="http://schemas.microsoft.com/office/drawing/2014/main" id="{5CFD5D00-1580-754A-BCBC-C1FB949C1898}"/>
              </a:ext>
            </a:extLst>
          </p:cNvPr>
          <p:cNvPicPr>
            <a:picLocks noChangeAspect="1"/>
          </p:cNvPicPr>
          <p:nvPr userDrawn="1"/>
        </p:nvPicPr>
        <p:blipFill>
          <a:blip r:embed="rId42"/>
          <a:stretch>
            <a:fillRect/>
          </a:stretch>
        </p:blipFill>
        <p:spPr>
          <a:xfrm>
            <a:off x="10503632" y="299573"/>
            <a:ext cx="1172368" cy="540000"/>
          </a:xfrm>
          <a:prstGeom prst="rect">
            <a:avLst/>
          </a:prstGeom>
        </p:spPr>
      </p:pic>
      <p:sp>
        <p:nvSpPr>
          <p:cNvPr id="11" name="Slide Number Placeholder 10">
            <a:extLst>
              <a:ext uri="{FF2B5EF4-FFF2-40B4-BE49-F238E27FC236}">
                <a16:creationId xmlns:a16="http://schemas.microsoft.com/office/drawing/2014/main" id="{E0CB9966-8EF3-ED48-ADFC-76A6A404AEC4}"/>
              </a:ext>
            </a:extLst>
          </p:cNvPr>
          <p:cNvSpPr>
            <a:spLocks noGrp="1"/>
          </p:cNvSpPr>
          <p:nvPr>
            <p:ph type="sldNum" sz="quarter" idx="4"/>
          </p:nvPr>
        </p:nvSpPr>
        <p:spPr>
          <a:xfrm>
            <a:off x="1831030" y="6565753"/>
            <a:ext cx="466126" cy="292247"/>
          </a:xfrm>
          <a:prstGeom prst="rect">
            <a:avLst/>
          </a:prstGeom>
        </p:spPr>
        <p:txBody>
          <a:bodyPr vert="horz" lIns="91440" tIns="45720" rIns="91440" bIns="45720" rtlCol="0" anchor="ctr"/>
          <a:lstStyle>
            <a:lvl1pPr algn="l">
              <a:defRPr sz="1050" b="0" i="0">
                <a:solidFill>
                  <a:schemeClr val="tx1"/>
                </a:solidFill>
                <a:latin typeface="Univers Condensed Light" panose="020B0306020202040204" pitchFamily="34" charset="0"/>
              </a:defRPr>
            </a:lvl1pPr>
          </a:lstStyle>
          <a:p>
            <a:fld id="{92E137E8-26C2-F84A-AE98-39C9BF092A5F}" type="slidenum">
              <a:rPr lang="en-US" smtClean="0"/>
              <a:pPr/>
              <a:t>‹#›</a:t>
            </a:fld>
            <a:endParaRPr lang="en-US"/>
          </a:p>
        </p:txBody>
      </p:sp>
      <p:sp>
        <p:nvSpPr>
          <p:cNvPr id="16" name="Footer Placeholder 15">
            <a:extLst>
              <a:ext uri="{FF2B5EF4-FFF2-40B4-BE49-F238E27FC236}">
                <a16:creationId xmlns:a16="http://schemas.microsoft.com/office/drawing/2014/main" id="{BDEF958D-79D9-2A48-830E-50734B88C8BC}"/>
              </a:ext>
            </a:extLst>
          </p:cNvPr>
          <p:cNvSpPr>
            <a:spLocks noGrp="1"/>
          </p:cNvSpPr>
          <p:nvPr>
            <p:ph type="ftr" sz="quarter" idx="3"/>
          </p:nvPr>
        </p:nvSpPr>
        <p:spPr>
          <a:xfrm>
            <a:off x="515999" y="6565752"/>
            <a:ext cx="1120995" cy="292247"/>
          </a:xfrm>
          <a:prstGeom prst="rect">
            <a:avLst/>
          </a:prstGeom>
        </p:spPr>
        <p:txBody>
          <a:bodyPr vert="horz" lIns="91440" tIns="45720" rIns="91440" bIns="45720" rtlCol="0" anchor="ctr"/>
          <a:lstStyle>
            <a:lvl1pPr algn="l">
              <a:defRPr sz="1050" b="0" i="0">
                <a:solidFill>
                  <a:schemeClr val="tx1"/>
                </a:solidFill>
                <a:latin typeface="Univers Condensed Light" panose="020B0306020202040204" pitchFamily="34" charset="0"/>
              </a:defRPr>
            </a:lvl1pPr>
          </a:lstStyle>
          <a:p>
            <a:r>
              <a:rPr lang="en-US"/>
              <a:t>CONFIDENTIAL</a:t>
            </a:r>
          </a:p>
        </p:txBody>
      </p:sp>
      <p:cxnSp>
        <p:nvCxnSpPr>
          <p:cNvPr id="19" name="Straight Connector 18">
            <a:extLst>
              <a:ext uri="{FF2B5EF4-FFF2-40B4-BE49-F238E27FC236}">
                <a16:creationId xmlns:a16="http://schemas.microsoft.com/office/drawing/2014/main" id="{109C0523-5E50-F646-8432-6127A3D68FE9}"/>
              </a:ext>
            </a:extLst>
          </p:cNvPr>
          <p:cNvCxnSpPr>
            <a:cxnSpLocks/>
          </p:cNvCxnSpPr>
          <p:nvPr userDrawn="1"/>
        </p:nvCxnSpPr>
        <p:spPr>
          <a:xfrm>
            <a:off x="1637003" y="6626710"/>
            <a:ext cx="0" cy="166744"/>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468287"/>
      </p:ext>
    </p:extLst>
  </p:cSld>
  <p:clrMap bg1="lt1" tx1="dk1" bg2="lt2" tx2="dk2" accent1="accent1" accent2="accent2" accent3="accent3" accent4="accent4" accent5="accent5" accent6="accent6" hlink="hlink" folHlink="folHlink"/>
  <p:sldLayoutIdLst>
    <p:sldLayoutId id="2147483650" r:id="rId1"/>
    <p:sldLayoutId id="2147483707" r:id="rId2"/>
    <p:sldLayoutId id="2147483667" r:id="rId3"/>
    <p:sldLayoutId id="2147483664" r:id="rId4"/>
    <p:sldLayoutId id="2147483652" r:id="rId5"/>
    <p:sldLayoutId id="2147483673" r:id="rId6"/>
    <p:sldLayoutId id="2147483653" r:id="rId7"/>
    <p:sldLayoutId id="2147483668" r:id="rId8"/>
    <p:sldLayoutId id="2147483665" r:id="rId9"/>
    <p:sldLayoutId id="2147483658" r:id="rId10"/>
    <p:sldLayoutId id="2147483674" r:id="rId11"/>
    <p:sldLayoutId id="2147483666" r:id="rId12"/>
    <p:sldLayoutId id="2147483656" r:id="rId13"/>
    <p:sldLayoutId id="2147483661" r:id="rId14"/>
    <p:sldLayoutId id="2147483669" r:id="rId15"/>
    <p:sldLayoutId id="2147483683" r:id="rId16"/>
    <p:sldLayoutId id="2147483657" r:id="rId17"/>
    <p:sldLayoutId id="2147483670" r:id="rId18"/>
    <p:sldLayoutId id="2147483671" r:id="rId19"/>
    <p:sldLayoutId id="2147483672" r:id="rId20"/>
    <p:sldLayoutId id="2147483682" r:id="rId21"/>
    <p:sldLayoutId id="2147483675" r:id="rId22"/>
    <p:sldLayoutId id="2147483659" r:id="rId23"/>
    <p:sldLayoutId id="2147483663" r:id="rId24"/>
    <p:sldLayoutId id="2147483662" r:id="rId25"/>
    <p:sldLayoutId id="2147483660" r:id="rId26"/>
    <p:sldLayoutId id="2147483677" r:id="rId27"/>
    <p:sldLayoutId id="2147483684" r:id="rId28"/>
    <p:sldLayoutId id="2147483685" r:id="rId29"/>
    <p:sldLayoutId id="2147483679" r:id="rId30"/>
    <p:sldLayoutId id="2147483680" r:id="rId31"/>
    <p:sldLayoutId id="2147483681" r:id="rId32"/>
    <p:sldLayoutId id="2147483678" r:id="rId33"/>
    <p:sldLayoutId id="2147483698" r:id="rId34"/>
    <p:sldLayoutId id="2147483695" r:id="rId35"/>
    <p:sldLayoutId id="2147483697" r:id="rId36"/>
    <p:sldLayoutId id="2147483696" r:id="rId37"/>
    <p:sldLayoutId id="2147483690" r:id="rId38"/>
    <p:sldLayoutId id="2147483693" r:id="rId39"/>
    <p:sldLayoutId id="2147483699" r:id="rId40"/>
  </p:sldLayoutIdLst>
  <p:hf hdr="0" dt="0"/>
  <p:txStyles>
    <p:titleStyle>
      <a:lvl1pPr algn="l" defTabSz="914400" rtl="0" eaLnBrk="1" latinLnBrk="0" hangingPunct="1">
        <a:lnSpc>
          <a:spcPct val="90000"/>
        </a:lnSpc>
        <a:spcBef>
          <a:spcPct val="0"/>
        </a:spcBef>
        <a:buNone/>
        <a:defRPr sz="3200" b="0" i="0" kern="1200">
          <a:solidFill>
            <a:schemeClr val="tx1"/>
          </a:solidFill>
          <a:latin typeface="+mj-lt"/>
          <a:ea typeface="+mj-ea"/>
          <a:cs typeface="Univers Condensed Light" panose="020B0306020202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62E7E6-B74B-2D41-B6D6-C76B1DCCDC59}"/>
              </a:ext>
            </a:extLst>
          </p:cNvPr>
          <p:cNvSpPr txBox="1"/>
          <p:nvPr userDrawn="1"/>
        </p:nvSpPr>
        <p:spPr>
          <a:xfrm>
            <a:off x="537030" y="6144577"/>
            <a:ext cx="388620" cy="365125"/>
          </a:xfrm>
          <a:prstGeom prst="rect">
            <a:avLst/>
          </a:prstGeom>
          <a:noFill/>
        </p:spPr>
        <p:txBody>
          <a:bodyPr wrap="none" rtlCol="0" anchor="ctr">
            <a:noAutofit/>
          </a:bodyPr>
          <a:lstStyle/>
          <a:p>
            <a:pPr algn="l"/>
            <a:fld id="{A7AA8B22-FDF6-2048-9CAC-8C55A3435F10}" type="slidenum">
              <a:rPr lang="en-GB" sz="800" noProof="0" smtClean="0">
                <a:solidFill>
                  <a:srgbClr val="000000"/>
                </a:solidFill>
                <a:latin typeface="Arial" panose="020B0604020202020204" pitchFamily="34" charset="0"/>
                <a:cs typeface="Arial" panose="020B0604020202020204" pitchFamily="34" charset="0"/>
              </a:rPr>
              <a:pPr algn="l"/>
              <a:t>‹#›</a:t>
            </a:fld>
            <a:endParaRPr lang="en-GB" sz="800" noProof="0">
              <a:solidFill>
                <a:srgbClr val="000000"/>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644EF59D-75A1-444F-867C-A7A4CEB0E3DC}"/>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     hexagon.com</a:t>
            </a:r>
          </a:p>
        </p:txBody>
      </p:sp>
    </p:spTree>
    <p:extLst>
      <p:ext uri="{BB962C8B-B14F-4D97-AF65-F5344CB8AC3E}">
        <p14:creationId xmlns:p14="http://schemas.microsoft.com/office/powerpoint/2010/main" val="27146994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Lst>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b="1"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0" algn="l" defTabSz="914400" rtl="0" eaLnBrk="1" latinLnBrk="0" hangingPunct="1">
        <a:defRPr sz="1200" kern="1200">
          <a:solidFill>
            <a:schemeClr val="tx1"/>
          </a:solidFill>
          <a:latin typeface="+mn-lt"/>
          <a:ea typeface="+mn-ea"/>
          <a:cs typeface="+mn-cs"/>
        </a:defRPr>
      </a:lvl3pPr>
      <a:lvl4pPr marL="0" algn="l" defTabSz="914400" rtl="0" eaLnBrk="1" latinLnBrk="0" hangingPunct="1">
        <a:defRPr sz="1200" kern="1200">
          <a:solidFill>
            <a:schemeClr val="tx1"/>
          </a:solidFill>
          <a:latin typeface="+mn-lt"/>
          <a:ea typeface="+mn-ea"/>
          <a:cs typeface="+mn-cs"/>
        </a:defRPr>
      </a:lvl4pPr>
      <a:lvl5pPr marL="0" algn="l" defTabSz="914400" rtl="0" eaLnBrk="1" latinLnBrk="0" hangingPunct="1">
        <a:defRPr sz="1200" kern="1200">
          <a:solidFill>
            <a:schemeClr val="tx1"/>
          </a:solidFill>
          <a:latin typeface="+mn-lt"/>
          <a:ea typeface="+mn-ea"/>
          <a:cs typeface="+mn-cs"/>
        </a:defRPr>
      </a:lvl5pPr>
      <a:lvl6pPr marL="0" algn="l" defTabSz="914400" rtl="0" eaLnBrk="1" latinLnBrk="0" hangingPunct="1">
        <a:defRPr sz="1200" kern="1200">
          <a:solidFill>
            <a:schemeClr val="tx1"/>
          </a:solidFill>
          <a:latin typeface="+mn-lt"/>
          <a:ea typeface="+mn-ea"/>
          <a:cs typeface="+mn-cs"/>
        </a:defRPr>
      </a:lvl6pPr>
      <a:lvl7pPr marL="0" algn="l" defTabSz="914400" rtl="0" eaLnBrk="1" latinLnBrk="0" hangingPunct="1">
        <a:defRPr sz="1200" kern="1200">
          <a:solidFill>
            <a:schemeClr val="tx1"/>
          </a:solidFill>
          <a:latin typeface="+mn-lt"/>
          <a:ea typeface="+mn-ea"/>
          <a:cs typeface="+mn-cs"/>
        </a:defRPr>
      </a:lvl7pPr>
      <a:lvl8pPr marL="0" algn="l" defTabSz="914400" rtl="0" eaLnBrk="1" latinLnBrk="0" hangingPunct="1">
        <a:defRPr sz="1200" kern="1200">
          <a:solidFill>
            <a:schemeClr val="tx1"/>
          </a:solidFill>
          <a:latin typeface="+mn-lt"/>
          <a:ea typeface="+mn-ea"/>
          <a:cs typeface="+mn-cs"/>
        </a:defRPr>
      </a:lvl8pPr>
      <a:lvl9pPr marL="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384">
          <p15:clr>
            <a:srgbClr val="F26B43"/>
          </p15:clr>
        </p15:guide>
        <p15:guide id="6" orient="horz" pos="3936">
          <p15:clr>
            <a:srgbClr val="F26B43"/>
          </p15:clr>
        </p15:guide>
        <p15:guide id="7" orient="horz" pos="4008">
          <p15:clr>
            <a:srgbClr val="F26B43"/>
          </p15:clr>
        </p15:guide>
        <p15:guide id="8" orient="horz" pos="3696">
          <p15:clr>
            <a:srgbClr val="F26B43"/>
          </p15:clr>
        </p15:guide>
        <p15:guide id="9" orient="horz" pos="960">
          <p15:clr>
            <a:srgbClr val="F26B43"/>
          </p15:clr>
        </p15:guide>
        <p15:guide id="10" orient="horz" pos="864">
          <p15:clr>
            <a:srgbClr val="F26B43"/>
          </p15:clr>
        </p15:guide>
        <p15:guide id="11" orient="horz" pos="64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68000">
              <a:srgbClr val="DBFAF5"/>
            </a:gs>
            <a:gs pos="43000">
              <a:schemeClr val="bg1"/>
            </a:gs>
            <a:gs pos="100000">
              <a:srgbClr val="84EEDE"/>
            </a:gs>
          </a:gsLst>
          <a:lin ang="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276BFC-0C23-A54F-9EC2-F4D3148B75D2}"/>
              </a:ext>
            </a:extLst>
          </p:cNvPr>
          <p:cNvGrpSpPr/>
          <p:nvPr userDrawn="1"/>
        </p:nvGrpSpPr>
        <p:grpSpPr>
          <a:xfrm>
            <a:off x="0" y="1133438"/>
            <a:ext cx="12192000" cy="5724562"/>
            <a:chOff x="0" y="1133438"/>
            <a:chExt cx="12192000" cy="5724562"/>
          </a:xfrm>
        </p:grpSpPr>
        <p:sp>
          <p:nvSpPr>
            <p:cNvPr id="4" name="Rectangle 3">
              <a:extLst>
                <a:ext uri="{FF2B5EF4-FFF2-40B4-BE49-F238E27FC236}">
                  <a16:creationId xmlns:a16="http://schemas.microsoft.com/office/drawing/2014/main" id="{109E0DB6-FE84-CC40-80C9-68894B00FF56}"/>
                </a:ext>
              </a:extLst>
            </p:cNvPr>
            <p:cNvSpPr/>
            <p:nvPr userDrawn="1"/>
          </p:nvSpPr>
          <p:spPr>
            <a:xfrm>
              <a:off x="0" y="1133438"/>
              <a:ext cx="12192000" cy="572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cxnSp>
          <p:nvCxnSpPr>
            <p:cNvPr id="5" name="Straight Connector 4">
              <a:extLst>
                <a:ext uri="{FF2B5EF4-FFF2-40B4-BE49-F238E27FC236}">
                  <a16:creationId xmlns:a16="http://schemas.microsoft.com/office/drawing/2014/main" id="{A20336E6-CFE2-AA42-9AB5-3B87267A972B}"/>
                </a:ext>
              </a:extLst>
            </p:cNvPr>
            <p:cNvCxnSpPr>
              <a:cxnSpLocks/>
            </p:cNvCxnSpPr>
            <p:nvPr userDrawn="1"/>
          </p:nvCxnSpPr>
          <p:spPr>
            <a:xfrm flipH="1">
              <a:off x="0" y="1133438"/>
              <a:ext cx="121920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8FE336E2-0FDE-1942-9BFF-D869A5C3CBAA}"/>
              </a:ext>
            </a:extLst>
          </p:cNvPr>
          <p:cNvSpPr>
            <a:spLocks noGrp="1"/>
          </p:cNvSpPr>
          <p:nvPr>
            <p:ph type="title"/>
          </p:nvPr>
        </p:nvSpPr>
        <p:spPr>
          <a:xfrm>
            <a:off x="516000" y="158251"/>
            <a:ext cx="9740108" cy="822644"/>
          </a:xfrm>
          <a:prstGeom prst="rect">
            <a:avLst/>
          </a:prstGeom>
        </p:spPr>
        <p:txBody>
          <a:bodyPr vert="horz" lIns="91440" tIns="45720" rIns="91440" bIns="45720" rtlCol="0" anchor="ctr">
            <a:normAutofit/>
          </a:bodyPr>
          <a:lstStyle/>
          <a:p>
            <a:r>
              <a:rPr lang="en-GB"/>
              <a:t>Click to edit Master title style</a:t>
            </a:r>
            <a:endParaRPr lang="en-US"/>
          </a:p>
        </p:txBody>
      </p:sp>
      <p:pic>
        <p:nvPicPr>
          <p:cNvPr id="10" name="Picture 9">
            <a:extLst>
              <a:ext uri="{FF2B5EF4-FFF2-40B4-BE49-F238E27FC236}">
                <a16:creationId xmlns:a16="http://schemas.microsoft.com/office/drawing/2014/main" id="{5CFD5D00-1580-754A-BCBC-C1FB949C1898}"/>
              </a:ext>
            </a:extLst>
          </p:cNvPr>
          <p:cNvPicPr>
            <a:picLocks noChangeAspect="1"/>
          </p:cNvPicPr>
          <p:nvPr userDrawn="1"/>
        </p:nvPicPr>
        <p:blipFill>
          <a:blip r:embed="rId42"/>
          <a:stretch>
            <a:fillRect/>
          </a:stretch>
        </p:blipFill>
        <p:spPr>
          <a:xfrm>
            <a:off x="10503632" y="299573"/>
            <a:ext cx="1172368" cy="540000"/>
          </a:xfrm>
          <a:prstGeom prst="rect">
            <a:avLst/>
          </a:prstGeom>
        </p:spPr>
      </p:pic>
      <p:cxnSp>
        <p:nvCxnSpPr>
          <p:cNvPr id="12" name="Straight Connector 11">
            <a:extLst>
              <a:ext uri="{FF2B5EF4-FFF2-40B4-BE49-F238E27FC236}">
                <a16:creationId xmlns:a16="http://schemas.microsoft.com/office/drawing/2014/main" id="{43CB500C-214E-2B46-A5F2-6072241C1DD6}"/>
              </a:ext>
            </a:extLst>
          </p:cNvPr>
          <p:cNvCxnSpPr>
            <a:cxnSpLocks/>
          </p:cNvCxnSpPr>
          <p:nvPr userDrawn="1"/>
        </p:nvCxnSpPr>
        <p:spPr>
          <a:xfrm>
            <a:off x="1637003" y="6626710"/>
            <a:ext cx="0" cy="16674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Slide Number Placeholder 10">
            <a:extLst>
              <a:ext uri="{FF2B5EF4-FFF2-40B4-BE49-F238E27FC236}">
                <a16:creationId xmlns:a16="http://schemas.microsoft.com/office/drawing/2014/main" id="{9B7EF7BC-F225-8645-A632-D042F0F0C7BB}"/>
              </a:ext>
            </a:extLst>
          </p:cNvPr>
          <p:cNvSpPr txBox="1">
            <a:spLocks/>
          </p:cNvSpPr>
          <p:nvPr userDrawn="1"/>
        </p:nvSpPr>
        <p:spPr>
          <a:xfrm>
            <a:off x="1831030" y="6565753"/>
            <a:ext cx="466126" cy="292247"/>
          </a:xfrm>
          <a:prstGeom prst="rect">
            <a:avLst/>
          </a:prstGeom>
        </p:spPr>
        <p:txBody>
          <a:bodyPr vert="horz" lIns="91440" tIns="45720" rIns="91440" bIns="45720" rtlCol="0" anchor="ctr"/>
          <a:lstStyle>
            <a:defPPr>
              <a:defRPr lang="en-US"/>
            </a:defPPr>
            <a:lvl1pPr marL="0" algn="l" defTabSz="914400" rtl="0" eaLnBrk="1" latinLnBrk="0" hangingPunct="1">
              <a:defRPr sz="1050" b="0" i="0" kern="1200">
                <a:solidFill>
                  <a:schemeClr val="tx1"/>
                </a:solidFill>
                <a:latin typeface="Univers Condensed Light" panose="020B0306020202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E137E8-26C2-F84A-AE98-39C9BF092A5F}" type="slidenum">
              <a:rPr lang="en-US" smtClean="0"/>
              <a:pPr/>
              <a:t>‹#›</a:t>
            </a:fld>
            <a:endParaRPr lang="en-US"/>
          </a:p>
        </p:txBody>
      </p:sp>
      <p:sp>
        <p:nvSpPr>
          <p:cNvPr id="14" name="Footer Placeholder 15">
            <a:extLst>
              <a:ext uri="{FF2B5EF4-FFF2-40B4-BE49-F238E27FC236}">
                <a16:creationId xmlns:a16="http://schemas.microsoft.com/office/drawing/2014/main" id="{7195CA30-014E-A34D-BB4A-35D66C28600E}"/>
              </a:ext>
            </a:extLst>
          </p:cNvPr>
          <p:cNvSpPr txBox="1">
            <a:spLocks/>
          </p:cNvSpPr>
          <p:nvPr userDrawn="1"/>
        </p:nvSpPr>
        <p:spPr>
          <a:xfrm>
            <a:off x="515999" y="6565752"/>
            <a:ext cx="1120995" cy="292247"/>
          </a:xfrm>
          <a:prstGeom prst="rect">
            <a:avLst/>
          </a:prstGeom>
        </p:spPr>
        <p:txBody>
          <a:bodyPr vert="horz" lIns="91440" tIns="45720" rIns="91440" bIns="45720" rtlCol="0" anchor="ctr"/>
          <a:lstStyle>
            <a:defPPr>
              <a:defRPr lang="en-US"/>
            </a:defPPr>
            <a:lvl1pPr marL="0" algn="l" defTabSz="914400" rtl="0" eaLnBrk="1" latinLnBrk="0" hangingPunct="1">
              <a:defRPr sz="1050" b="0" i="0" kern="1200">
                <a:solidFill>
                  <a:schemeClr val="tx1"/>
                </a:solidFill>
                <a:latin typeface="Univers Condensed Light" panose="020B0306020202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CONFIDENTIAL</a:t>
            </a:r>
          </a:p>
        </p:txBody>
      </p:sp>
    </p:spTree>
    <p:extLst>
      <p:ext uri="{BB962C8B-B14F-4D97-AF65-F5344CB8AC3E}">
        <p14:creationId xmlns:p14="http://schemas.microsoft.com/office/powerpoint/2010/main" val="387010223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0" i="0" kern="1200">
          <a:solidFill>
            <a:schemeClr val="tx1"/>
          </a:solidFill>
          <a:latin typeface="+mj-lt"/>
          <a:ea typeface="+mj-ea"/>
          <a:cs typeface="Univers Condensed Light" panose="020B0306020202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A8D064A-CC90-42D6-801D-1AE7B43C4AA4}"/>
              </a:ext>
            </a:extLst>
          </p:cNvPr>
          <p:cNvSpPr>
            <a:spLocks noGrp="1"/>
          </p:cNvSpPr>
          <p:nvPr>
            <p:ph type="title"/>
          </p:nvPr>
        </p:nvSpPr>
        <p:spPr>
          <a:xfrm>
            <a:off x="910936" y="2145368"/>
            <a:ext cx="8675304" cy="1080000"/>
          </a:xfrm>
        </p:spPr>
        <p:txBody>
          <a:bodyPr>
            <a:normAutofit fontScale="90000"/>
          </a:bodyPr>
          <a:lstStyle/>
          <a:p>
            <a:r>
              <a:rPr lang="en-GB" dirty="0"/>
              <a:t>Jersey Electricity – inspiring a Zero Carbon future</a:t>
            </a:r>
            <a:br>
              <a:rPr lang="en-GB" dirty="0"/>
            </a:br>
            <a:endParaRPr lang="en-US" dirty="0"/>
          </a:p>
        </p:txBody>
      </p:sp>
      <p:sp>
        <p:nvSpPr>
          <p:cNvPr id="9" name="Subtitle 2">
            <a:extLst>
              <a:ext uri="{FF2B5EF4-FFF2-40B4-BE49-F238E27FC236}">
                <a16:creationId xmlns:a16="http://schemas.microsoft.com/office/drawing/2014/main" id="{650941A5-8C92-4BE0-88C2-965186AD422C}"/>
              </a:ext>
            </a:extLst>
          </p:cNvPr>
          <p:cNvSpPr>
            <a:spLocks noGrp="1"/>
          </p:cNvSpPr>
          <p:nvPr>
            <p:ph type="subTitle" idx="1"/>
          </p:nvPr>
        </p:nvSpPr>
        <p:spPr>
          <a:xfrm>
            <a:off x="910936" y="3352878"/>
            <a:ext cx="8675304" cy="1328125"/>
          </a:xfrm>
        </p:spPr>
        <p:txBody>
          <a:bodyPr lIns="91440" tIns="45720" rIns="91440" bIns="45720" anchor="t"/>
          <a:lstStyle/>
          <a:p>
            <a:endParaRPr lang="en-US" dirty="0">
              <a:ea typeface="+mn-lt"/>
              <a:cs typeface="+mn-lt"/>
            </a:endParaRPr>
          </a:p>
          <a:p>
            <a:r>
              <a:rPr lang="en-US" dirty="0"/>
              <a:t>ENA Energy Innovation Summit 2023</a:t>
            </a:r>
          </a:p>
          <a:p>
            <a:r>
              <a:rPr lang="en-US" sz="2000" dirty="0"/>
              <a:t>Enabling a digital, </a:t>
            </a:r>
            <a:r>
              <a:rPr lang="en-US" sz="2000" dirty="0" err="1"/>
              <a:t>decarbonised</a:t>
            </a:r>
            <a:r>
              <a:rPr lang="en-US" sz="2000" dirty="0"/>
              <a:t> energy system</a:t>
            </a:r>
          </a:p>
        </p:txBody>
      </p:sp>
      <p:sp>
        <p:nvSpPr>
          <p:cNvPr id="10" name="Content Placeholder 3">
            <a:extLst>
              <a:ext uri="{FF2B5EF4-FFF2-40B4-BE49-F238E27FC236}">
                <a16:creationId xmlns:a16="http://schemas.microsoft.com/office/drawing/2014/main" id="{2A721469-F75C-49BD-B5D6-BF5EF5B0F87E}"/>
              </a:ext>
            </a:extLst>
          </p:cNvPr>
          <p:cNvSpPr>
            <a:spLocks noGrp="1"/>
          </p:cNvSpPr>
          <p:nvPr>
            <p:ph sz="half" idx="16"/>
          </p:nvPr>
        </p:nvSpPr>
        <p:spPr>
          <a:xfrm>
            <a:off x="910936" y="5223663"/>
            <a:ext cx="3789652" cy="691362"/>
          </a:xfrm>
        </p:spPr>
        <p:txBody>
          <a:bodyPr lIns="91440" tIns="45720" rIns="91440" bIns="45720" anchor="ctr"/>
          <a:lstStyle/>
          <a:p>
            <a:r>
              <a:rPr lang="en-US" dirty="0"/>
              <a:t>01 November 2023</a:t>
            </a:r>
          </a:p>
        </p:txBody>
      </p:sp>
    </p:spTree>
    <p:extLst>
      <p:ext uri="{BB962C8B-B14F-4D97-AF65-F5344CB8AC3E}">
        <p14:creationId xmlns:p14="http://schemas.microsoft.com/office/powerpoint/2010/main" val="274674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6EC2CC-CEB0-4DEB-8BD7-F72696492D6F}"/>
              </a:ext>
            </a:extLst>
          </p:cNvPr>
          <p:cNvPicPr>
            <a:picLocks noChangeAspect="1"/>
          </p:cNvPicPr>
          <p:nvPr/>
        </p:nvPicPr>
        <p:blipFill>
          <a:blip r:embed="rId3"/>
          <a:stretch>
            <a:fillRect/>
          </a:stretch>
        </p:blipFill>
        <p:spPr>
          <a:xfrm>
            <a:off x="2297156" y="1143225"/>
            <a:ext cx="9894844" cy="5400302"/>
          </a:xfrm>
          <a:prstGeom prst="rect">
            <a:avLst/>
          </a:prstGeom>
        </p:spPr>
      </p:pic>
      <p:sp>
        <p:nvSpPr>
          <p:cNvPr id="5" name="Rectangle 4">
            <a:extLst>
              <a:ext uri="{FF2B5EF4-FFF2-40B4-BE49-F238E27FC236}">
                <a16:creationId xmlns:a16="http://schemas.microsoft.com/office/drawing/2014/main" id="{FF15BCB3-A9B0-4D58-A354-A33B2A28F173}"/>
              </a:ext>
            </a:extLst>
          </p:cNvPr>
          <p:cNvSpPr/>
          <p:nvPr/>
        </p:nvSpPr>
        <p:spPr>
          <a:xfrm rot="10800000">
            <a:off x="-3" y="1143220"/>
            <a:ext cx="12192002" cy="5400301"/>
          </a:xfrm>
          <a:prstGeom prst="rect">
            <a:avLst/>
          </a:prstGeom>
          <a:gradFill>
            <a:gsLst>
              <a:gs pos="74000">
                <a:schemeClr val="bg1"/>
              </a:gs>
              <a:gs pos="60000">
                <a:schemeClr val="bg1"/>
              </a:gs>
              <a:gs pos="88000">
                <a:schemeClr val="bg1"/>
              </a:gs>
              <a:gs pos="25000">
                <a:schemeClr val="bg1">
                  <a:alpha val="51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E" sz="1800" b="0" i="0" u="none" strike="noStrike" kern="1200" cap="none" spc="0" normalizeH="0" baseline="0" noProof="0">
              <a:ln>
                <a:noFill/>
              </a:ln>
              <a:solidFill>
                <a:srgbClr val="FFFFFF"/>
              </a:solidFill>
              <a:effectLst/>
              <a:uLnTx/>
              <a:uFillTx/>
              <a:latin typeface="Univers Condensed Light"/>
              <a:ea typeface="+mn-ea"/>
              <a:cs typeface="+mn-cs"/>
            </a:endParaRPr>
          </a:p>
        </p:txBody>
      </p:sp>
      <p:sp>
        <p:nvSpPr>
          <p:cNvPr id="2" name="Title 1">
            <a:extLst>
              <a:ext uri="{FF2B5EF4-FFF2-40B4-BE49-F238E27FC236}">
                <a16:creationId xmlns:a16="http://schemas.microsoft.com/office/drawing/2014/main" id="{82E102BF-8BF4-4955-865E-27E836FD2EAC}"/>
              </a:ext>
            </a:extLst>
          </p:cNvPr>
          <p:cNvSpPr>
            <a:spLocks noGrp="1"/>
          </p:cNvSpPr>
          <p:nvPr>
            <p:ph type="title"/>
          </p:nvPr>
        </p:nvSpPr>
        <p:spPr/>
        <p:txBody>
          <a:bodyPr>
            <a:normAutofit/>
          </a:bodyPr>
          <a:lstStyle/>
          <a:p>
            <a:r>
              <a:rPr lang="en-GB" dirty="0"/>
              <a:t>Summary</a:t>
            </a:r>
            <a:endParaRPr lang="en-JE" dirty="0"/>
          </a:p>
        </p:txBody>
      </p:sp>
      <p:sp>
        <p:nvSpPr>
          <p:cNvPr id="3" name="Slide Number Placeholder 2">
            <a:extLst>
              <a:ext uri="{FF2B5EF4-FFF2-40B4-BE49-F238E27FC236}">
                <a16:creationId xmlns:a16="http://schemas.microsoft.com/office/drawing/2014/main" id="{9CCDF48E-7110-45F8-AF97-52528E6B606A}"/>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E137E8-26C2-F84A-AE98-39C9BF092A5F}" type="slidenum">
              <a:rPr kumimoji="0" lang="en-US" sz="1050" b="0" i="0" u="none" strike="noStrike" kern="1200" cap="none" spc="0" normalizeH="0" baseline="0" noProof="0" smtClean="0">
                <a:ln>
                  <a:noFill/>
                </a:ln>
                <a:solidFill>
                  <a:srgbClr val="003371"/>
                </a:solidFill>
                <a:effectLst/>
                <a:uLnTx/>
                <a:uFillTx/>
                <a:latin typeface="Univers Condensed Light" panose="020B030602020204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a:ln>
                <a:noFill/>
              </a:ln>
              <a:solidFill>
                <a:srgbClr val="003371"/>
              </a:solidFill>
              <a:effectLst/>
              <a:uLnTx/>
              <a:uFillTx/>
              <a:latin typeface="Univers Condensed Light" panose="020B0306020202040204" pitchFamily="34" charset="0"/>
              <a:ea typeface="+mn-ea"/>
              <a:cs typeface="+mn-cs"/>
            </a:endParaRPr>
          </a:p>
        </p:txBody>
      </p:sp>
      <p:sp>
        <p:nvSpPr>
          <p:cNvPr id="4" name="Footer Placeholder 3">
            <a:extLst>
              <a:ext uri="{FF2B5EF4-FFF2-40B4-BE49-F238E27FC236}">
                <a16:creationId xmlns:a16="http://schemas.microsoft.com/office/drawing/2014/main" id="{00C163E9-5BD6-4770-8ED3-13CC4A5B8842}"/>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371"/>
                </a:solidFill>
                <a:effectLst/>
                <a:uLnTx/>
                <a:uFillTx/>
                <a:latin typeface="Univers Condensed Light" panose="020B0306020202040204" pitchFamily="34" charset="0"/>
                <a:ea typeface="+mn-ea"/>
                <a:cs typeface="+mn-cs"/>
              </a:rPr>
              <a:t>CONFIDENTIAL</a:t>
            </a:r>
          </a:p>
        </p:txBody>
      </p:sp>
      <p:sp>
        <p:nvSpPr>
          <p:cNvPr id="15" name="TextBox 14">
            <a:extLst>
              <a:ext uri="{FF2B5EF4-FFF2-40B4-BE49-F238E27FC236}">
                <a16:creationId xmlns:a16="http://schemas.microsoft.com/office/drawing/2014/main" id="{BAB1447D-EDB4-42EB-A550-FF94262FC6B7}"/>
              </a:ext>
            </a:extLst>
          </p:cNvPr>
          <p:cNvSpPr txBox="1"/>
          <p:nvPr/>
        </p:nvSpPr>
        <p:spPr>
          <a:xfrm>
            <a:off x="515999" y="1266519"/>
            <a:ext cx="11262340" cy="44319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GB" sz="2400" dirty="0">
                <a:solidFill>
                  <a:srgbClr val="003371"/>
                </a:solidFill>
                <a:latin typeface="Univers Condensed Light"/>
              </a:rPr>
              <a:t>Leveraging our vertically integrated structure and the data this provides means JE is in good shape to meet the challenge of carbon neutrality</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GB" sz="2400" dirty="0">
                <a:solidFill>
                  <a:srgbClr val="003371"/>
                </a:solidFill>
                <a:latin typeface="Univers Condensed Light"/>
              </a:rPr>
              <a:t>By leveraging available data means the approach is cost effective</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GB" sz="2400" dirty="0">
                <a:solidFill>
                  <a:srgbClr val="003371"/>
                </a:solidFill>
                <a:latin typeface="Univers Condensed Light"/>
              </a:rPr>
              <a:t>This data is available in the UK context but in separate entities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3371"/>
                </a:solidFill>
                <a:effectLst/>
                <a:uLnTx/>
                <a:uFillTx/>
                <a:latin typeface="Univers Condensed Light"/>
                <a:ea typeface="+mn-ea"/>
                <a:cs typeface="+mn-cs"/>
              </a:rPr>
              <a:t>Digitally enabled virtual</a:t>
            </a:r>
            <a:r>
              <a:rPr lang="en-GB" sz="2400" dirty="0">
                <a:solidFill>
                  <a:srgbClr val="003371"/>
                </a:solidFill>
                <a:latin typeface="Univers Condensed Light"/>
              </a:rPr>
              <a:t> integration offers huge potential in meeting the challenge in the UK </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GB" sz="2400" dirty="0">
                <a:solidFill>
                  <a:srgbClr val="003371"/>
                </a:solidFill>
                <a:latin typeface="Univers Condensed Light"/>
              </a:rPr>
              <a:t>Common standards and data sharing agreements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GB" sz="2400" dirty="0">
                <a:solidFill>
                  <a:srgbClr val="003371"/>
                </a:solidFill>
                <a:latin typeface="Univers Condensed Light"/>
              </a:rPr>
              <a:t>This is just </a:t>
            </a:r>
            <a:r>
              <a:rPr lang="en-GB" sz="2400">
                <a:solidFill>
                  <a:srgbClr val="003371"/>
                </a:solidFill>
                <a:latin typeface="Univers Condensed Light"/>
              </a:rPr>
              <a:t>one JE example </a:t>
            </a:r>
            <a:r>
              <a:rPr lang="en-GB" sz="2400" dirty="0">
                <a:solidFill>
                  <a:srgbClr val="003371"/>
                </a:solidFill>
                <a:latin typeface="Univers Condensed Light"/>
              </a:rPr>
              <a:t>but there are many others</a:t>
            </a:r>
            <a:endParaRPr kumimoji="0" lang="en-GB" sz="100" b="0" i="0" u="none" strike="noStrike" kern="1200" cap="none" spc="0" normalizeH="0" baseline="0" noProof="0" dirty="0">
              <a:ln>
                <a:noFill/>
              </a:ln>
              <a:solidFill>
                <a:srgbClr val="11B23A"/>
              </a:solidFill>
              <a:effectLst/>
              <a:uLnTx/>
              <a:uFillTx/>
              <a:latin typeface="Univers Condensed"/>
              <a:ea typeface="+mn-ea"/>
              <a:cs typeface="+mn-cs"/>
            </a:endParaRP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3371"/>
              </a:solidFill>
              <a:effectLst/>
              <a:uLnTx/>
              <a:uFillTx/>
              <a:latin typeface="Univers Condensed Light"/>
              <a:ea typeface="+mn-ea"/>
              <a:cs typeface="+mn-cs"/>
            </a:endParaRPr>
          </a:p>
        </p:txBody>
      </p:sp>
    </p:spTree>
    <p:extLst>
      <p:ext uri="{BB962C8B-B14F-4D97-AF65-F5344CB8AC3E}">
        <p14:creationId xmlns:p14="http://schemas.microsoft.com/office/powerpoint/2010/main" val="39739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DE9AEA-DF04-4829-98EF-6041D255A9F9}"/>
              </a:ext>
            </a:extLst>
          </p:cNvPr>
          <p:cNvPicPr>
            <a:picLocks noChangeAspect="1"/>
          </p:cNvPicPr>
          <p:nvPr/>
        </p:nvPicPr>
        <p:blipFill>
          <a:blip r:embed="rId3"/>
          <a:stretch>
            <a:fillRect/>
          </a:stretch>
        </p:blipFill>
        <p:spPr>
          <a:xfrm>
            <a:off x="1333678" y="1161258"/>
            <a:ext cx="9524644" cy="5568509"/>
          </a:xfrm>
          <a:prstGeom prst="rect">
            <a:avLst/>
          </a:prstGeom>
        </p:spPr>
      </p:pic>
      <p:sp>
        <p:nvSpPr>
          <p:cNvPr id="3" name="Title 2">
            <a:extLst>
              <a:ext uri="{FF2B5EF4-FFF2-40B4-BE49-F238E27FC236}">
                <a16:creationId xmlns:a16="http://schemas.microsoft.com/office/drawing/2014/main" id="{C59BE090-8F46-413E-B763-A8518EBC4F17}"/>
              </a:ext>
            </a:extLst>
          </p:cNvPr>
          <p:cNvSpPr>
            <a:spLocks noGrp="1"/>
          </p:cNvSpPr>
          <p:nvPr>
            <p:ph type="title"/>
          </p:nvPr>
        </p:nvSpPr>
        <p:spPr/>
        <p:txBody>
          <a:bodyPr/>
          <a:lstStyle/>
          <a:p>
            <a:r>
              <a:rPr lang="en-GB" dirty="0"/>
              <a:t>Jersey Electricity Vision</a:t>
            </a:r>
            <a:endParaRPr lang="en-JE" dirty="0"/>
          </a:p>
        </p:txBody>
      </p:sp>
      <p:sp>
        <p:nvSpPr>
          <p:cNvPr id="4" name="Footer Placeholder 3">
            <a:extLst>
              <a:ext uri="{FF2B5EF4-FFF2-40B4-BE49-F238E27FC236}">
                <a16:creationId xmlns:a16="http://schemas.microsoft.com/office/drawing/2014/main" id="{5CC83A65-ECD9-4297-AC3E-0F179E696E4A}"/>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371"/>
                </a:solidFill>
                <a:effectLst/>
                <a:uLnTx/>
                <a:uFillTx/>
                <a:latin typeface="Univers Condensed Light" panose="020B0306020202040204" pitchFamily="34" charset="0"/>
                <a:ea typeface="+mn-ea"/>
                <a:cs typeface="+mn-cs"/>
              </a:rPr>
              <a:t>CONFIDENTIAL</a:t>
            </a:r>
          </a:p>
        </p:txBody>
      </p:sp>
      <p:sp>
        <p:nvSpPr>
          <p:cNvPr id="5" name="Slide Number Placeholder 4">
            <a:extLst>
              <a:ext uri="{FF2B5EF4-FFF2-40B4-BE49-F238E27FC236}">
                <a16:creationId xmlns:a16="http://schemas.microsoft.com/office/drawing/2014/main" id="{A97E9BD9-E81D-4A56-AFBC-61B18D686D9B}"/>
              </a:ext>
            </a:extLst>
          </p:cNvPr>
          <p:cNvSpPr>
            <a:spLocks noGrp="1"/>
          </p:cNvSpPr>
          <p:nvPr>
            <p:ph type="sldNum" sz="quarter"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E137E8-26C2-F84A-AE98-39C9BF092A5F}" type="slidenum">
              <a:rPr kumimoji="0" lang="en-US" sz="1050" b="0" i="0" u="none" strike="noStrike" kern="1200" cap="none" spc="0" normalizeH="0" baseline="0" noProof="0" smtClean="0">
                <a:ln>
                  <a:noFill/>
                </a:ln>
                <a:solidFill>
                  <a:srgbClr val="003371"/>
                </a:solidFill>
                <a:effectLst/>
                <a:uLnTx/>
                <a:uFillTx/>
                <a:latin typeface="Univers Condensed Light" panose="020B030602020204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a:ln>
                <a:noFill/>
              </a:ln>
              <a:solidFill>
                <a:srgbClr val="003371"/>
              </a:solidFill>
              <a:effectLst/>
              <a:uLnTx/>
              <a:uFillTx/>
              <a:latin typeface="Univers Condensed Light" panose="020B0306020202040204" pitchFamily="34" charset="0"/>
              <a:ea typeface="+mn-ea"/>
              <a:cs typeface="+mn-cs"/>
            </a:endParaRPr>
          </a:p>
        </p:txBody>
      </p:sp>
    </p:spTree>
    <p:extLst>
      <p:ext uri="{BB962C8B-B14F-4D97-AF65-F5344CB8AC3E}">
        <p14:creationId xmlns:p14="http://schemas.microsoft.com/office/powerpoint/2010/main" val="242933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DE9AEA-DF04-4829-98EF-6041D255A9F9}"/>
              </a:ext>
            </a:extLst>
          </p:cNvPr>
          <p:cNvPicPr>
            <a:picLocks noChangeAspect="1"/>
          </p:cNvPicPr>
          <p:nvPr/>
        </p:nvPicPr>
        <p:blipFill>
          <a:blip r:embed="rId3">
            <a:alphaModFix amt="17000"/>
          </a:blip>
          <a:stretch>
            <a:fillRect/>
          </a:stretch>
        </p:blipFill>
        <p:spPr>
          <a:xfrm>
            <a:off x="1333678" y="1161258"/>
            <a:ext cx="9524644" cy="5568509"/>
          </a:xfrm>
          <a:prstGeom prst="rect">
            <a:avLst/>
          </a:prstGeom>
        </p:spPr>
      </p:pic>
      <p:sp>
        <p:nvSpPr>
          <p:cNvPr id="3" name="Title 2">
            <a:extLst>
              <a:ext uri="{FF2B5EF4-FFF2-40B4-BE49-F238E27FC236}">
                <a16:creationId xmlns:a16="http://schemas.microsoft.com/office/drawing/2014/main" id="{C59BE090-8F46-413E-B763-A8518EBC4F17}"/>
              </a:ext>
            </a:extLst>
          </p:cNvPr>
          <p:cNvSpPr>
            <a:spLocks noGrp="1"/>
          </p:cNvSpPr>
          <p:nvPr>
            <p:ph type="title"/>
          </p:nvPr>
        </p:nvSpPr>
        <p:spPr/>
        <p:txBody>
          <a:bodyPr/>
          <a:lstStyle/>
          <a:p>
            <a:r>
              <a:rPr lang="en-GB" dirty="0"/>
              <a:t>Agenda</a:t>
            </a:r>
            <a:endParaRPr lang="en-JE" dirty="0"/>
          </a:p>
        </p:txBody>
      </p:sp>
      <p:sp>
        <p:nvSpPr>
          <p:cNvPr id="4" name="Footer Placeholder 3">
            <a:extLst>
              <a:ext uri="{FF2B5EF4-FFF2-40B4-BE49-F238E27FC236}">
                <a16:creationId xmlns:a16="http://schemas.microsoft.com/office/drawing/2014/main" id="{5CC83A65-ECD9-4297-AC3E-0F179E696E4A}"/>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371"/>
                </a:solidFill>
                <a:effectLst/>
                <a:uLnTx/>
                <a:uFillTx/>
                <a:latin typeface="Univers Condensed Light" panose="020B0306020202040204" pitchFamily="34" charset="0"/>
                <a:ea typeface="+mn-ea"/>
                <a:cs typeface="+mn-cs"/>
              </a:rPr>
              <a:t>CONFIDENTIAL</a:t>
            </a:r>
          </a:p>
        </p:txBody>
      </p:sp>
      <p:sp>
        <p:nvSpPr>
          <p:cNvPr id="5" name="Slide Number Placeholder 4">
            <a:extLst>
              <a:ext uri="{FF2B5EF4-FFF2-40B4-BE49-F238E27FC236}">
                <a16:creationId xmlns:a16="http://schemas.microsoft.com/office/drawing/2014/main" id="{A97E9BD9-E81D-4A56-AFBC-61B18D686D9B}"/>
              </a:ext>
            </a:extLst>
          </p:cNvPr>
          <p:cNvSpPr>
            <a:spLocks noGrp="1"/>
          </p:cNvSpPr>
          <p:nvPr>
            <p:ph type="sldNum" sz="quarter"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E137E8-26C2-F84A-AE98-39C9BF092A5F}" type="slidenum">
              <a:rPr kumimoji="0" lang="en-US" sz="1050" b="0" i="0" u="none" strike="noStrike" kern="1200" cap="none" spc="0" normalizeH="0" baseline="0" noProof="0" smtClean="0">
                <a:ln>
                  <a:noFill/>
                </a:ln>
                <a:solidFill>
                  <a:srgbClr val="003371"/>
                </a:solidFill>
                <a:effectLst/>
                <a:uLnTx/>
                <a:uFillTx/>
                <a:latin typeface="Univers Condensed Light" panose="020B030602020204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a:ln>
                <a:noFill/>
              </a:ln>
              <a:solidFill>
                <a:srgbClr val="003371"/>
              </a:solidFill>
              <a:effectLst/>
              <a:uLnTx/>
              <a:uFillTx/>
              <a:latin typeface="Univers Condensed Light" panose="020B0306020202040204" pitchFamily="34" charset="0"/>
              <a:ea typeface="+mn-ea"/>
              <a:cs typeface="+mn-cs"/>
            </a:endParaRPr>
          </a:p>
        </p:txBody>
      </p:sp>
      <p:sp>
        <p:nvSpPr>
          <p:cNvPr id="2" name="TextBox 1">
            <a:extLst>
              <a:ext uri="{FF2B5EF4-FFF2-40B4-BE49-F238E27FC236}">
                <a16:creationId xmlns:a16="http://schemas.microsoft.com/office/drawing/2014/main" id="{A5E8609B-3F9D-ED75-7086-557D3DD8A85E}"/>
              </a:ext>
            </a:extLst>
          </p:cNvPr>
          <p:cNvSpPr txBox="1"/>
          <p:nvPr/>
        </p:nvSpPr>
        <p:spPr>
          <a:xfrm>
            <a:off x="515999" y="1591195"/>
            <a:ext cx="7408801" cy="2816156"/>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en-GB" sz="2400" dirty="0"/>
              <a:t>Jersey Electricity Overview</a:t>
            </a:r>
          </a:p>
          <a:p>
            <a:pPr marL="342900" indent="-342900">
              <a:spcAft>
                <a:spcPts val="1800"/>
              </a:spcAft>
              <a:buFont typeface="Arial" panose="020B0604020202020204" pitchFamily="34" charset="0"/>
              <a:buChar char="•"/>
            </a:pPr>
            <a:r>
              <a:rPr lang="en-GB" sz="2400" dirty="0"/>
              <a:t>The challenge of achieving carbon neutrality</a:t>
            </a:r>
          </a:p>
          <a:p>
            <a:pPr marL="342900" indent="-342900">
              <a:spcAft>
                <a:spcPts val="1800"/>
              </a:spcAft>
              <a:buFont typeface="Arial" panose="020B0604020202020204" pitchFamily="34" charset="0"/>
              <a:buChar char="•"/>
            </a:pPr>
            <a:r>
              <a:rPr lang="en-GB" sz="2400" dirty="0"/>
              <a:t>Meeting the challenge – LV Network optimisation case study</a:t>
            </a:r>
          </a:p>
          <a:p>
            <a:pPr marL="342900" indent="-342900">
              <a:spcAft>
                <a:spcPts val="1800"/>
              </a:spcAft>
              <a:buFont typeface="Arial" panose="020B0604020202020204" pitchFamily="34" charset="0"/>
              <a:buChar char="•"/>
            </a:pPr>
            <a:r>
              <a:rPr lang="en-GB" sz="2400" dirty="0"/>
              <a:t>Summary</a:t>
            </a:r>
          </a:p>
          <a:p>
            <a:pPr marL="342900" indent="-342900">
              <a:spcAft>
                <a:spcPts val="1800"/>
              </a:spcAft>
              <a:buFont typeface="Arial" panose="020B0604020202020204" pitchFamily="34" charset="0"/>
              <a:buChar char="•"/>
            </a:pPr>
            <a:endParaRPr lang="en-GB" sz="2100" dirty="0"/>
          </a:p>
        </p:txBody>
      </p:sp>
    </p:spTree>
    <p:extLst>
      <p:ext uri="{BB962C8B-B14F-4D97-AF65-F5344CB8AC3E}">
        <p14:creationId xmlns:p14="http://schemas.microsoft.com/office/powerpoint/2010/main" val="119422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6EC2CC-CEB0-4DEB-8BD7-F72696492D6F}"/>
              </a:ext>
            </a:extLst>
          </p:cNvPr>
          <p:cNvPicPr>
            <a:picLocks noChangeAspect="1"/>
          </p:cNvPicPr>
          <p:nvPr/>
        </p:nvPicPr>
        <p:blipFill>
          <a:blip r:embed="rId3"/>
          <a:stretch>
            <a:fillRect/>
          </a:stretch>
        </p:blipFill>
        <p:spPr>
          <a:xfrm>
            <a:off x="2297156" y="1143225"/>
            <a:ext cx="9894844" cy="5400302"/>
          </a:xfrm>
          <a:prstGeom prst="rect">
            <a:avLst/>
          </a:prstGeom>
        </p:spPr>
      </p:pic>
      <p:sp>
        <p:nvSpPr>
          <p:cNvPr id="5" name="Rectangle 4">
            <a:extLst>
              <a:ext uri="{FF2B5EF4-FFF2-40B4-BE49-F238E27FC236}">
                <a16:creationId xmlns:a16="http://schemas.microsoft.com/office/drawing/2014/main" id="{FF15BCB3-A9B0-4D58-A354-A33B2A28F173}"/>
              </a:ext>
            </a:extLst>
          </p:cNvPr>
          <p:cNvSpPr/>
          <p:nvPr/>
        </p:nvSpPr>
        <p:spPr>
          <a:xfrm rot="10800000">
            <a:off x="-3" y="1143220"/>
            <a:ext cx="12192002" cy="5400301"/>
          </a:xfrm>
          <a:prstGeom prst="rect">
            <a:avLst/>
          </a:prstGeom>
          <a:gradFill>
            <a:gsLst>
              <a:gs pos="74000">
                <a:schemeClr val="bg1"/>
              </a:gs>
              <a:gs pos="60000">
                <a:schemeClr val="bg1"/>
              </a:gs>
              <a:gs pos="88000">
                <a:schemeClr val="bg1"/>
              </a:gs>
              <a:gs pos="25000">
                <a:schemeClr val="bg1">
                  <a:alpha val="51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E" sz="1800" b="0" i="0" u="none" strike="noStrike" kern="1200" cap="none" spc="0" normalizeH="0" baseline="0" noProof="0">
              <a:ln>
                <a:noFill/>
              </a:ln>
              <a:solidFill>
                <a:srgbClr val="FFFFFF"/>
              </a:solidFill>
              <a:effectLst/>
              <a:uLnTx/>
              <a:uFillTx/>
              <a:latin typeface="Univers Condensed Light"/>
              <a:ea typeface="+mn-ea"/>
              <a:cs typeface="+mn-cs"/>
            </a:endParaRPr>
          </a:p>
        </p:txBody>
      </p:sp>
      <p:sp>
        <p:nvSpPr>
          <p:cNvPr id="2" name="Title 1">
            <a:extLst>
              <a:ext uri="{FF2B5EF4-FFF2-40B4-BE49-F238E27FC236}">
                <a16:creationId xmlns:a16="http://schemas.microsoft.com/office/drawing/2014/main" id="{82E102BF-8BF4-4955-865E-27E836FD2EAC}"/>
              </a:ext>
            </a:extLst>
          </p:cNvPr>
          <p:cNvSpPr>
            <a:spLocks noGrp="1"/>
          </p:cNvSpPr>
          <p:nvPr>
            <p:ph type="title"/>
          </p:nvPr>
        </p:nvSpPr>
        <p:spPr/>
        <p:txBody>
          <a:bodyPr>
            <a:normAutofit/>
          </a:bodyPr>
          <a:lstStyle/>
          <a:p>
            <a:r>
              <a:rPr lang="en-GB" dirty="0"/>
              <a:t>Jersey Electricity </a:t>
            </a:r>
            <a:endParaRPr lang="en-JE" dirty="0"/>
          </a:p>
        </p:txBody>
      </p:sp>
      <p:sp>
        <p:nvSpPr>
          <p:cNvPr id="3" name="Slide Number Placeholder 2">
            <a:extLst>
              <a:ext uri="{FF2B5EF4-FFF2-40B4-BE49-F238E27FC236}">
                <a16:creationId xmlns:a16="http://schemas.microsoft.com/office/drawing/2014/main" id="{9CCDF48E-7110-45F8-AF97-52528E6B606A}"/>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E137E8-26C2-F84A-AE98-39C9BF092A5F}" type="slidenum">
              <a:rPr kumimoji="0" lang="en-US" sz="1050" b="0" i="0" u="none" strike="noStrike" kern="1200" cap="none" spc="0" normalizeH="0" baseline="0" noProof="0" smtClean="0">
                <a:ln>
                  <a:noFill/>
                </a:ln>
                <a:solidFill>
                  <a:srgbClr val="003371"/>
                </a:solidFill>
                <a:effectLst/>
                <a:uLnTx/>
                <a:uFillTx/>
                <a:latin typeface="Univers Condensed Light" panose="020B030602020204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050" b="0" i="0" u="none" strike="noStrike" kern="1200" cap="none" spc="0" normalizeH="0" baseline="0" noProof="0">
              <a:ln>
                <a:noFill/>
              </a:ln>
              <a:solidFill>
                <a:srgbClr val="003371"/>
              </a:solidFill>
              <a:effectLst/>
              <a:uLnTx/>
              <a:uFillTx/>
              <a:latin typeface="Univers Condensed Light" panose="020B0306020202040204" pitchFamily="34" charset="0"/>
              <a:ea typeface="+mn-ea"/>
              <a:cs typeface="+mn-cs"/>
            </a:endParaRPr>
          </a:p>
        </p:txBody>
      </p:sp>
      <p:sp>
        <p:nvSpPr>
          <p:cNvPr id="4" name="Footer Placeholder 3">
            <a:extLst>
              <a:ext uri="{FF2B5EF4-FFF2-40B4-BE49-F238E27FC236}">
                <a16:creationId xmlns:a16="http://schemas.microsoft.com/office/drawing/2014/main" id="{00C163E9-5BD6-4770-8ED3-13CC4A5B8842}"/>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371"/>
                </a:solidFill>
                <a:effectLst/>
                <a:uLnTx/>
                <a:uFillTx/>
                <a:latin typeface="Univers Condensed Light" panose="020B0306020202040204" pitchFamily="34" charset="0"/>
                <a:ea typeface="+mn-ea"/>
                <a:cs typeface="+mn-cs"/>
              </a:rPr>
              <a:t>CONFIDENTIAL</a:t>
            </a:r>
          </a:p>
        </p:txBody>
      </p:sp>
      <p:sp>
        <p:nvSpPr>
          <p:cNvPr id="15" name="TextBox 14">
            <a:extLst>
              <a:ext uri="{FF2B5EF4-FFF2-40B4-BE49-F238E27FC236}">
                <a16:creationId xmlns:a16="http://schemas.microsoft.com/office/drawing/2014/main" id="{BAB1447D-EDB4-42EB-A550-FF94262FC6B7}"/>
              </a:ext>
            </a:extLst>
          </p:cNvPr>
          <p:cNvSpPr txBox="1"/>
          <p:nvPr/>
        </p:nvSpPr>
        <p:spPr>
          <a:xfrm>
            <a:off x="515999" y="1200259"/>
            <a:ext cx="7408801" cy="4847481"/>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en-GB" sz="2100" dirty="0"/>
              <a:t>Vertically integrated power company including:</a:t>
            </a:r>
          </a:p>
          <a:p>
            <a:pPr marL="800100" lvl="1" indent="-342900">
              <a:spcAft>
                <a:spcPts val="1200"/>
              </a:spcAft>
              <a:buFont typeface="Arial" panose="020B0604020202020204" pitchFamily="34" charset="0"/>
              <a:buChar char="•"/>
            </a:pPr>
            <a:r>
              <a:rPr lang="en-GB" sz="2000" dirty="0"/>
              <a:t>Supply</a:t>
            </a:r>
          </a:p>
          <a:p>
            <a:pPr marL="800100" lvl="1" indent="-342900">
              <a:spcAft>
                <a:spcPts val="1200"/>
              </a:spcAft>
              <a:buFont typeface="Arial" panose="020B0604020202020204" pitchFamily="34" charset="0"/>
              <a:buChar char="•"/>
            </a:pPr>
            <a:r>
              <a:rPr lang="en-GB" sz="2000" dirty="0"/>
              <a:t>Generation</a:t>
            </a:r>
          </a:p>
          <a:p>
            <a:pPr marL="800100" lvl="1" indent="-342900">
              <a:spcAft>
                <a:spcPts val="1200"/>
              </a:spcAft>
              <a:buFont typeface="Arial" panose="020B0604020202020204" pitchFamily="34" charset="0"/>
              <a:buChar char="•"/>
            </a:pPr>
            <a:r>
              <a:rPr lang="en-GB" sz="2000" dirty="0"/>
              <a:t>Distribution</a:t>
            </a:r>
          </a:p>
          <a:p>
            <a:pPr marL="800100" lvl="1" indent="-342900">
              <a:spcAft>
                <a:spcPts val="1200"/>
              </a:spcAft>
              <a:buFont typeface="Arial" panose="020B0604020202020204" pitchFamily="34" charset="0"/>
              <a:buChar char="•"/>
            </a:pPr>
            <a:r>
              <a:rPr lang="en-GB" sz="2000" dirty="0"/>
              <a:t>Metering</a:t>
            </a:r>
          </a:p>
          <a:p>
            <a:pPr marL="800100" lvl="1" indent="-342900">
              <a:spcAft>
                <a:spcPts val="1200"/>
              </a:spcAft>
              <a:buFont typeface="Arial" panose="020B0604020202020204" pitchFamily="34" charset="0"/>
              <a:buChar char="•"/>
            </a:pPr>
            <a:r>
              <a:rPr lang="en-GB" sz="2000" dirty="0"/>
              <a:t>Beyond the meter solutions – e.g. Heating, EV Charging</a:t>
            </a:r>
          </a:p>
          <a:p>
            <a:pPr marL="800100" lvl="1" indent="-342900">
              <a:spcAft>
                <a:spcPts val="1200"/>
              </a:spcAft>
              <a:buFont typeface="Arial" panose="020B0604020202020204" pitchFamily="34" charset="0"/>
              <a:buChar char="•"/>
            </a:pPr>
            <a:r>
              <a:rPr lang="en-GB" sz="2000" dirty="0"/>
              <a:t>Retail </a:t>
            </a:r>
          </a:p>
          <a:p>
            <a:pPr marL="342900" indent="-342900">
              <a:spcAft>
                <a:spcPts val="1800"/>
              </a:spcAft>
              <a:buFont typeface="Arial" panose="020B0604020202020204" pitchFamily="34" charset="0"/>
              <a:buChar char="•"/>
            </a:pPr>
            <a:r>
              <a:rPr lang="en-GB" sz="2100" dirty="0"/>
              <a:t>c. 400 employees</a:t>
            </a:r>
          </a:p>
          <a:p>
            <a:pPr marL="342900" indent="-342900">
              <a:spcAft>
                <a:spcPts val="1800"/>
              </a:spcAft>
              <a:buFont typeface="Arial" panose="020B0604020202020204" pitchFamily="34" charset="0"/>
              <a:buChar char="•"/>
            </a:pPr>
            <a:r>
              <a:rPr lang="en-GB" sz="2100" dirty="0"/>
              <a:t>Goal:  deliver Affordable, Secure and Sustainable supply</a:t>
            </a:r>
          </a:p>
          <a:p>
            <a:pPr marL="342900" indent="-342900">
              <a:spcAft>
                <a:spcPts val="1800"/>
              </a:spcAft>
              <a:buFont typeface="Arial" panose="020B0604020202020204" pitchFamily="34" charset="0"/>
              <a:buChar char="•"/>
            </a:pPr>
            <a:r>
              <a:rPr lang="en-GB" sz="2100" dirty="0">
                <a:solidFill>
                  <a:srgbClr val="003371"/>
                </a:solidFill>
                <a:latin typeface="Univers Condensed Light"/>
              </a:rPr>
              <a:t>Good deal for customers – 4 CML, Tariff 18p/kWh, c 25gC02/kWh</a:t>
            </a:r>
            <a:endParaRPr kumimoji="0" lang="en-GB" sz="2100" b="0" i="0" u="none" strike="noStrike" kern="1200" cap="none" spc="0" normalizeH="0" baseline="0" noProof="0" dirty="0">
              <a:ln>
                <a:noFill/>
              </a:ln>
              <a:solidFill>
                <a:srgbClr val="003371"/>
              </a:solidFill>
              <a:effectLst/>
              <a:uLnTx/>
              <a:uFillTx/>
              <a:latin typeface="Univers Condensed Light"/>
              <a:ea typeface="+mn-ea"/>
              <a:cs typeface="+mn-cs"/>
            </a:endParaRPr>
          </a:p>
        </p:txBody>
      </p:sp>
    </p:spTree>
    <p:extLst>
      <p:ext uri="{BB962C8B-B14F-4D97-AF65-F5344CB8AC3E}">
        <p14:creationId xmlns:p14="http://schemas.microsoft.com/office/powerpoint/2010/main" val="419007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BA90C5-2B5E-AC4B-B8FE-217E8DFF66FA}"/>
              </a:ext>
            </a:extLst>
          </p:cNvPr>
          <p:cNvPicPr>
            <a:picLocks noChangeAspect="1"/>
          </p:cNvPicPr>
          <p:nvPr/>
        </p:nvPicPr>
        <p:blipFill>
          <a:blip r:embed="rId3"/>
          <a:stretch>
            <a:fillRect/>
          </a:stretch>
        </p:blipFill>
        <p:spPr>
          <a:xfrm>
            <a:off x="0" y="968903"/>
            <a:ext cx="12192000" cy="5772150"/>
          </a:xfrm>
          <a:prstGeom prst="rect">
            <a:avLst/>
          </a:prstGeom>
        </p:spPr>
      </p:pic>
      <p:grpSp>
        <p:nvGrpSpPr>
          <p:cNvPr id="119" name="Group 118">
            <a:extLst>
              <a:ext uri="{FF2B5EF4-FFF2-40B4-BE49-F238E27FC236}">
                <a16:creationId xmlns:a16="http://schemas.microsoft.com/office/drawing/2014/main" id="{FBFE8997-5005-4F4B-89B1-D2E40A9DC1E4}"/>
              </a:ext>
            </a:extLst>
          </p:cNvPr>
          <p:cNvGrpSpPr/>
          <p:nvPr/>
        </p:nvGrpSpPr>
        <p:grpSpPr>
          <a:xfrm>
            <a:off x="7599916" y="1328711"/>
            <a:ext cx="4588909" cy="4296612"/>
            <a:chOff x="2327540" y="1544740"/>
            <a:chExt cx="9094495" cy="8515210"/>
          </a:xfrm>
        </p:grpSpPr>
        <p:pic>
          <p:nvPicPr>
            <p:cNvPr id="116" name="Picture 115">
              <a:extLst>
                <a:ext uri="{FF2B5EF4-FFF2-40B4-BE49-F238E27FC236}">
                  <a16:creationId xmlns:a16="http://schemas.microsoft.com/office/drawing/2014/main" id="{61F658FF-96DA-8745-B847-661C8D5DB937}"/>
                </a:ext>
              </a:extLst>
            </p:cNvPr>
            <p:cNvPicPr>
              <a:picLocks noChangeAspect="1"/>
            </p:cNvPicPr>
            <p:nvPr/>
          </p:nvPicPr>
          <p:blipFill>
            <a:blip r:embed="rId4"/>
            <a:stretch>
              <a:fillRect/>
            </a:stretch>
          </p:blipFill>
          <p:spPr>
            <a:xfrm>
              <a:off x="2327540" y="1544740"/>
              <a:ext cx="5397501" cy="1765301"/>
            </a:xfrm>
            <a:prstGeom prst="rect">
              <a:avLst/>
            </a:prstGeom>
          </p:spPr>
        </p:pic>
        <p:pic>
          <p:nvPicPr>
            <p:cNvPr id="118" name="Picture 117">
              <a:extLst>
                <a:ext uri="{FF2B5EF4-FFF2-40B4-BE49-F238E27FC236}">
                  <a16:creationId xmlns:a16="http://schemas.microsoft.com/office/drawing/2014/main" id="{86A88409-086B-1040-9EC7-20CE6AE2E583}"/>
                </a:ext>
              </a:extLst>
            </p:cNvPr>
            <p:cNvPicPr>
              <a:picLocks noChangeAspect="1"/>
            </p:cNvPicPr>
            <p:nvPr/>
          </p:nvPicPr>
          <p:blipFill>
            <a:blip r:embed="rId5"/>
            <a:stretch>
              <a:fillRect/>
            </a:stretch>
          </p:blipFill>
          <p:spPr>
            <a:xfrm>
              <a:off x="7499610" y="3201949"/>
              <a:ext cx="3922425" cy="6858001"/>
            </a:xfrm>
            <a:prstGeom prst="rect">
              <a:avLst/>
            </a:prstGeom>
          </p:spPr>
        </p:pic>
      </p:grpSp>
      <p:sp>
        <p:nvSpPr>
          <p:cNvPr id="3" name="Title 2">
            <a:extLst>
              <a:ext uri="{FF2B5EF4-FFF2-40B4-BE49-F238E27FC236}">
                <a16:creationId xmlns:a16="http://schemas.microsoft.com/office/drawing/2014/main" id="{E4A31D40-C8C3-E343-A751-198647379008}"/>
              </a:ext>
            </a:extLst>
          </p:cNvPr>
          <p:cNvSpPr>
            <a:spLocks noGrp="1"/>
          </p:cNvSpPr>
          <p:nvPr>
            <p:ph type="title"/>
          </p:nvPr>
        </p:nvSpPr>
        <p:spPr/>
        <p:txBody>
          <a:bodyPr/>
          <a:lstStyle/>
          <a:p>
            <a:r>
              <a:rPr lang="en-US" dirty="0"/>
              <a:t> </a:t>
            </a:r>
          </a:p>
        </p:txBody>
      </p:sp>
      <p:pic>
        <p:nvPicPr>
          <p:cNvPr id="23" name="Picture 22">
            <a:extLst>
              <a:ext uri="{FF2B5EF4-FFF2-40B4-BE49-F238E27FC236}">
                <a16:creationId xmlns:a16="http://schemas.microsoft.com/office/drawing/2014/main" id="{87142437-B3CE-3747-BD04-B2155063A644}"/>
              </a:ext>
            </a:extLst>
          </p:cNvPr>
          <p:cNvPicPr>
            <a:picLocks noChangeAspect="1"/>
          </p:cNvPicPr>
          <p:nvPr/>
        </p:nvPicPr>
        <p:blipFill>
          <a:blip r:embed="rId6"/>
          <a:stretch>
            <a:fillRect/>
          </a:stretch>
        </p:blipFill>
        <p:spPr>
          <a:xfrm>
            <a:off x="5598877" y="5794932"/>
            <a:ext cx="95250" cy="95250"/>
          </a:xfrm>
          <a:prstGeom prst="rect">
            <a:avLst/>
          </a:prstGeom>
        </p:spPr>
      </p:pic>
      <p:pic>
        <p:nvPicPr>
          <p:cNvPr id="24" name="Picture 23">
            <a:extLst>
              <a:ext uri="{FF2B5EF4-FFF2-40B4-BE49-F238E27FC236}">
                <a16:creationId xmlns:a16="http://schemas.microsoft.com/office/drawing/2014/main" id="{24DF574C-D8EF-C742-B2D6-C5A77E7BF1D1}"/>
              </a:ext>
            </a:extLst>
          </p:cNvPr>
          <p:cNvPicPr>
            <a:picLocks noChangeAspect="1"/>
          </p:cNvPicPr>
          <p:nvPr/>
        </p:nvPicPr>
        <p:blipFill>
          <a:blip r:embed="rId6"/>
          <a:stretch>
            <a:fillRect/>
          </a:stretch>
        </p:blipFill>
        <p:spPr>
          <a:xfrm>
            <a:off x="6321146" y="5542315"/>
            <a:ext cx="95250" cy="95250"/>
          </a:xfrm>
          <a:prstGeom prst="rect">
            <a:avLst/>
          </a:prstGeom>
        </p:spPr>
      </p:pic>
      <p:sp>
        <p:nvSpPr>
          <p:cNvPr id="72" name="Freeform 71">
            <a:extLst>
              <a:ext uri="{FF2B5EF4-FFF2-40B4-BE49-F238E27FC236}">
                <a16:creationId xmlns:a16="http://schemas.microsoft.com/office/drawing/2014/main" id="{37B3737D-F23D-F446-9C02-7BB9877B8A51}"/>
              </a:ext>
            </a:extLst>
          </p:cNvPr>
          <p:cNvSpPr/>
          <p:nvPr/>
        </p:nvSpPr>
        <p:spPr>
          <a:xfrm>
            <a:off x="1504950" y="2066925"/>
            <a:ext cx="679450" cy="336550"/>
          </a:xfrm>
          <a:custGeom>
            <a:avLst/>
            <a:gdLst>
              <a:gd name="connsiteX0" fmla="*/ 0 w 679450"/>
              <a:gd name="connsiteY0" fmla="*/ 336550 h 336550"/>
              <a:gd name="connsiteX1" fmla="*/ 47625 w 679450"/>
              <a:gd name="connsiteY1" fmla="*/ 276225 h 336550"/>
              <a:gd name="connsiteX2" fmla="*/ 177800 w 679450"/>
              <a:gd name="connsiteY2" fmla="*/ 279400 h 336550"/>
              <a:gd name="connsiteX3" fmla="*/ 292100 w 679450"/>
              <a:gd name="connsiteY3" fmla="*/ 168275 h 336550"/>
              <a:gd name="connsiteX4" fmla="*/ 387350 w 679450"/>
              <a:gd name="connsiteY4" fmla="*/ 158750 h 336550"/>
              <a:gd name="connsiteX5" fmla="*/ 460375 w 679450"/>
              <a:gd name="connsiteY5" fmla="*/ 69850 h 336550"/>
              <a:gd name="connsiteX6" fmla="*/ 552450 w 679450"/>
              <a:gd name="connsiteY6" fmla="*/ 12700 h 336550"/>
              <a:gd name="connsiteX7" fmla="*/ 679450 w 679450"/>
              <a:gd name="connsiteY7"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450" h="336550">
                <a:moveTo>
                  <a:pt x="0" y="336550"/>
                </a:moveTo>
                <a:lnTo>
                  <a:pt x="47625" y="276225"/>
                </a:lnTo>
                <a:lnTo>
                  <a:pt x="177800" y="279400"/>
                </a:lnTo>
                <a:lnTo>
                  <a:pt x="292100" y="168275"/>
                </a:lnTo>
                <a:lnTo>
                  <a:pt x="387350" y="158750"/>
                </a:lnTo>
                <a:lnTo>
                  <a:pt x="460375" y="69850"/>
                </a:lnTo>
                <a:lnTo>
                  <a:pt x="552450" y="12700"/>
                </a:lnTo>
                <a:lnTo>
                  <a:pt x="679450" y="0"/>
                </a:lnTo>
              </a:path>
            </a:pathLst>
          </a:cu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73" name="Freeform 72">
            <a:extLst>
              <a:ext uri="{FF2B5EF4-FFF2-40B4-BE49-F238E27FC236}">
                <a16:creationId xmlns:a16="http://schemas.microsoft.com/office/drawing/2014/main" id="{4E2D1E26-EDF7-434B-86CF-BCBE30BAE0C2}"/>
              </a:ext>
            </a:extLst>
          </p:cNvPr>
          <p:cNvSpPr/>
          <p:nvPr/>
        </p:nvSpPr>
        <p:spPr>
          <a:xfrm>
            <a:off x="1911350" y="2070100"/>
            <a:ext cx="260350" cy="438150"/>
          </a:xfrm>
          <a:custGeom>
            <a:avLst/>
            <a:gdLst>
              <a:gd name="connsiteX0" fmla="*/ 101600 w 260350"/>
              <a:gd name="connsiteY0" fmla="*/ 438150 h 438150"/>
              <a:gd name="connsiteX1" fmla="*/ 50800 w 260350"/>
              <a:gd name="connsiteY1" fmla="*/ 396875 h 438150"/>
              <a:gd name="connsiteX2" fmla="*/ 6350 w 260350"/>
              <a:gd name="connsiteY2" fmla="*/ 339725 h 438150"/>
              <a:gd name="connsiteX3" fmla="*/ 0 w 260350"/>
              <a:gd name="connsiteY3" fmla="*/ 254000 h 438150"/>
              <a:gd name="connsiteX4" fmla="*/ 19050 w 260350"/>
              <a:gd name="connsiteY4" fmla="*/ 187325 h 438150"/>
              <a:gd name="connsiteX5" fmla="*/ 60325 w 260350"/>
              <a:gd name="connsiteY5" fmla="*/ 174625 h 438150"/>
              <a:gd name="connsiteX6" fmla="*/ 260350 w 260350"/>
              <a:gd name="connsiteY6"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350" h="438150">
                <a:moveTo>
                  <a:pt x="101600" y="438150"/>
                </a:moveTo>
                <a:lnTo>
                  <a:pt x="50800" y="396875"/>
                </a:lnTo>
                <a:lnTo>
                  <a:pt x="6350" y="339725"/>
                </a:lnTo>
                <a:lnTo>
                  <a:pt x="0" y="254000"/>
                </a:lnTo>
                <a:lnTo>
                  <a:pt x="19050" y="187325"/>
                </a:lnTo>
                <a:lnTo>
                  <a:pt x="60325" y="174625"/>
                </a:lnTo>
                <a:lnTo>
                  <a:pt x="260350" y="0"/>
                </a:lnTo>
              </a:path>
            </a:pathLst>
          </a:cu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75" name="Freeform 74">
            <a:extLst>
              <a:ext uri="{FF2B5EF4-FFF2-40B4-BE49-F238E27FC236}">
                <a16:creationId xmlns:a16="http://schemas.microsoft.com/office/drawing/2014/main" id="{07E6BFA8-F442-6F47-95F6-ED8C6643DC9F}"/>
              </a:ext>
            </a:extLst>
          </p:cNvPr>
          <p:cNvSpPr/>
          <p:nvPr/>
        </p:nvSpPr>
        <p:spPr>
          <a:xfrm>
            <a:off x="2047875" y="2536825"/>
            <a:ext cx="2863850" cy="2460625"/>
          </a:xfrm>
          <a:custGeom>
            <a:avLst/>
            <a:gdLst>
              <a:gd name="connsiteX0" fmla="*/ 0 w 2863850"/>
              <a:gd name="connsiteY0" fmla="*/ 0 h 2460625"/>
              <a:gd name="connsiteX1" fmla="*/ 95250 w 2863850"/>
              <a:gd name="connsiteY1" fmla="*/ 47625 h 2460625"/>
              <a:gd name="connsiteX2" fmla="*/ 73025 w 2863850"/>
              <a:gd name="connsiteY2" fmla="*/ 222250 h 2460625"/>
              <a:gd name="connsiteX3" fmla="*/ 149225 w 2863850"/>
              <a:gd name="connsiteY3" fmla="*/ 720725 h 2460625"/>
              <a:gd name="connsiteX4" fmla="*/ 1069975 w 2863850"/>
              <a:gd name="connsiteY4" fmla="*/ 1352550 h 2460625"/>
              <a:gd name="connsiteX5" fmla="*/ 1403350 w 2863850"/>
              <a:gd name="connsiteY5" fmla="*/ 1647825 h 2460625"/>
              <a:gd name="connsiteX6" fmla="*/ 2368550 w 2863850"/>
              <a:gd name="connsiteY6" fmla="*/ 1831975 h 2460625"/>
              <a:gd name="connsiteX7" fmla="*/ 2787650 w 2863850"/>
              <a:gd name="connsiteY7" fmla="*/ 2092325 h 2460625"/>
              <a:gd name="connsiteX8" fmla="*/ 2863850 w 2863850"/>
              <a:gd name="connsiteY8" fmla="*/ 2203450 h 2460625"/>
              <a:gd name="connsiteX9" fmla="*/ 2822575 w 2863850"/>
              <a:gd name="connsiteY9" fmla="*/ 2374900 h 2460625"/>
              <a:gd name="connsiteX10" fmla="*/ 2825750 w 2863850"/>
              <a:gd name="connsiteY10" fmla="*/ 2460625 h 2460625"/>
              <a:gd name="connsiteX11" fmla="*/ 2825750 w 2863850"/>
              <a:gd name="connsiteY11" fmla="*/ 2457450 h 246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63850" h="2460625">
                <a:moveTo>
                  <a:pt x="0" y="0"/>
                </a:moveTo>
                <a:lnTo>
                  <a:pt x="95250" y="47625"/>
                </a:lnTo>
                <a:lnTo>
                  <a:pt x="73025" y="222250"/>
                </a:lnTo>
                <a:lnTo>
                  <a:pt x="149225" y="720725"/>
                </a:lnTo>
                <a:lnTo>
                  <a:pt x="1069975" y="1352550"/>
                </a:lnTo>
                <a:lnTo>
                  <a:pt x="1403350" y="1647825"/>
                </a:lnTo>
                <a:lnTo>
                  <a:pt x="2368550" y="1831975"/>
                </a:lnTo>
                <a:lnTo>
                  <a:pt x="2787650" y="2092325"/>
                </a:lnTo>
                <a:lnTo>
                  <a:pt x="2863850" y="2203450"/>
                </a:lnTo>
                <a:lnTo>
                  <a:pt x="2822575" y="2374900"/>
                </a:lnTo>
                <a:lnTo>
                  <a:pt x="2825750" y="2460625"/>
                </a:lnTo>
                <a:lnTo>
                  <a:pt x="2825750" y="2457450"/>
                </a:lnTo>
              </a:path>
            </a:pathLst>
          </a:cu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76" name="Freeform 75">
            <a:extLst>
              <a:ext uri="{FF2B5EF4-FFF2-40B4-BE49-F238E27FC236}">
                <a16:creationId xmlns:a16="http://schemas.microsoft.com/office/drawing/2014/main" id="{FE0B32F3-ECB9-D849-9A10-018F863C656A}"/>
              </a:ext>
            </a:extLst>
          </p:cNvPr>
          <p:cNvSpPr/>
          <p:nvPr/>
        </p:nvSpPr>
        <p:spPr>
          <a:xfrm>
            <a:off x="4899025" y="5016500"/>
            <a:ext cx="752475" cy="549275"/>
          </a:xfrm>
          <a:custGeom>
            <a:avLst/>
            <a:gdLst>
              <a:gd name="connsiteX0" fmla="*/ 0 w 752475"/>
              <a:gd name="connsiteY0" fmla="*/ 0 h 549275"/>
              <a:gd name="connsiteX1" fmla="*/ 114300 w 752475"/>
              <a:gd name="connsiteY1" fmla="*/ 60325 h 549275"/>
              <a:gd name="connsiteX2" fmla="*/ 177800 w 752475"/>
              <a:gd name="connsiteY2" fmla="*/ 60325 h 549275"/>
              <a:gd name="connsiteX3" fmla="*/ 212725 w 752475"/>
              <a:gd name="connsiteY3" fmla="*/ 120650 h 549275"/>
              <a:gd name="connsiteX4" fmla="*/ 403225 w 752475"/>
              <a:gd name="connsiteY4" fmla="*/ 79375 h 549275"/>
              <a:gd name="connsiteX5" fmla="*/ 434975 w 752475"/>
              <a:gd name="connsiteY5" fmla="*/ 139700 h 549275"/>
              <a:gd name="connsiteX6" fmla="*/ 561975 w 752475"/>
              <a:gd name="connsiteY6" fmla="*/ 231775 h 549275"/>
              <a:gd name="connsiteX7" fmla="*/ 685800 w 752475"/>
              <a:gd name="connsiteY7" fmla="*/ 203200 h 549275"/>
              <a:gd name="connsiteX8" fmla="*/ 673100 w 752475"/>
              <a:gd name="connsiteY8" fmla="*/ 250825 h 549275"/>
              <a:gd name="connsiteX9" fmla="*/ 727075 w 752475"/>
              <a:gd name="connsiteY9" fmla="*/ 273050 h 549275"/>
              <a:gd name="connsiteX10" fmla="*/ 752475 w 752475"/>
              <a:gd name="connsiteY10" fmla="*/ 368300 h 549275"/>
              <a:gd name="connsiteX11" fmla="*/ 714375 w 752475"/>
              <a:gd name="connsiteY11" fmla="*/ 447675 h 549275"/>
              <a:gd name="connsiteX12" fmla="*/ 742950 w 752475"/>
              <a:gd name="connsiteY12" fmla="*/ 549275 h 54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475" h="549275">
                <a:moveTo>
                  <a:pt x="0" y="0"/>
                </a:moveTo>
                <a:lnTo>
                  <a:pt x="114300" y="60325"/>
                </a:lnTo>
                <a:lnTo>
                  <a:pt x="177800" y="60325"/>
                </a:lnTo>
                <a:lnTo>
                  <a:pt x="212725" y="120650"/>
                </a:lnTo>
                <a:lnTo>
                  <a:pt x="403225" y="79375"/>
                </a:lnTo>
                <a:lnTo>
                  <a:pt x="434975" y="139700"/>
                </a:lnTo>
                <a:lnTo>
                  <a:pt x="561975" y="231775"/>
                </a:lnTo>
                <a:lnTo>
                  <a:pt x="685800" y="203200"/>
                </a:lnTo>
                <a:lnTo>
                  <a:pt x="673100" y="250825"/>
                </a:lnTo>
                <a:lnTo>
                  <a:pt x="727075" y="273050"/>
                </a:lnTo>
                <a:lnTo>
                  <a:pt x="752475" y="368300"/>
                </a:lnTo>
                <a:lnTo>
                  <a:pt x="714375" y="447675"/>
                </a:lnTo>
                <a:lnTo>
                  <a:pt x="742950" y="549275"/>
                </a:lnTo>
              </a:path>
            </a:pathLst>
          </a:cu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77" name="Freeform 76">
            <a:extLst>
              <a:ext uri="{FF2B5EF4-FFF2-40B4-BE49-F238E27FC236}">
                <a16:creationId xmlns:a16="http://schemas.microsoft.com/office/drawing/2014/main" id="{8326F7F6-D6FF-8C4E-8243-0553C901EB09}"/>
              </a:ext>
            </a:extLst>
          </p:cNvPr>
          <p:cNvSpPr/>
          <p:nvPr/>
        </p:nvSpPr>
        <p:spPr>
          <a:xfrm>
            <a:off x="5654675" y="5343525"/>
            <a:ext cx="739775" cy="215900"/>
          </a:xfrm>
          <a:custGeom>
            <a:avLst/>
            <a:gdLst>
              <a:gd name="connsiteX0" fmla="*/ 739775 w 739775"/>
              <a:gd name="connsiteY0" fmla="*/ 47625 h 215900"/>
              <a:gd name="connsiteX1" fmla="*/ 692150 w 739775"/>
              <a:gd name="connsiteY1" fmla="*/ 41275 h 215900"/>
              <a:gd name="connsiteX2" fmla="*/ 676275 w 739775"/>
              <a:gd name="connsiteY2" fmla="*/ 57150 h 215900"/>
              <a:gd name="connsiteX3" fmla="*/ 676275 w 739775"/>
              <a:gd name="connsiteY3" fmla="*/ 57150 h 215900"/>
              <a:gd name="connsiteX4" fmla="*/ 641350 w 739775"/>
              <a:gd name="connsiteY4" fmla="*/ 28575 h 215900"/>
              <a:gd name="connsiteX5" fmla="*/ 587375 w 739775"/>
              <a:gd name="connsiteY5" fmla="*/ 34925 h 215900"/>
              <a:gd name="connsiteX6" fmla="*/ 479425 w 739775"/>
              <a:gd name="connsiteY6" fmla="*/ 3175 h 215900"/>
              <a:gd name="connsiteX7" fmla="*/ 422275 w 739775"/>
              <a:gd name="connsiteY7" fmla="*/ 44450 h 215900"/>
              <a:gd name="connsiteX8" fmla="*/ 222250 w 739775"/>
              <a:gd name="connsiteY8" fmla="*/ 28575 h 215900"/>
              <a:gd name="connsiteX9" fmla="*/ 149225 w 739775"/>
              <a:gd name="connsiteY9" fmla="*/ 0 h 215900"/>
              <a:gd name="connsiteX10" fmla="*/ 47625 w 739775"/>
              <a:gd name="connsiteY10" fmla="*/ 3175 h 215900"/>
              <a:gd name="connsiteX11" fmla="*/ 44450 w 739775"/>
              <a:gd name="connsiteY11" fmla="*/ 63500 h 215900"/>
              <a:gd name="connsiteX12" fmla="*/ 0 w 739775"/>
              <a:gd name="connsiteY12" fmla="*/ 107950 h 215900"/>
              <a:gd name="connsiteX13" fmla="*/ 9525 w 739775"/>
              <a:gd name="connsiteY13" fmla="*/ 215900 h 215900"/>
              <a:gd name="connsiteX14" fmla="*/ 9525 w 739775"/>
              <a:gd name="connsiteY14" fmla="*/ 21590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9775" h="215900">
                <a:moveTo>
                  <a:pt x="739775" y="47625"/>
                </a:moveTo>
                <a:lnTo>
                  <a:pt x="692150" y="41275"/>
                </a:lnTo>
                <a:lnTo>
                  <a:pt x="676275" y="57150"/>
                </a:lnTo>
                <a:lnTo>
                  <a:pt x="676275" y="57150"/>
                </a:lnTo>
                <a:lnTo>
                  <a:pt x="641350" y="28575"/>
                </a:lnTo>
                <a:lnTo>
                  <a:pt x="587375" y="34925"/>
                </a:lnTo>
                <a:lnTo>
                  <a:pt x="479425" y="3175"/>
                </a:lnTo>
                <a:lnTo>
                  <a:pt x="422275" y="44450"/>
                </a:lnTo>
                <a:lnTo>
                  <a:pt x="222250" y="28575"/>
                </a:lnTo>
                <a:lnTo>
                  <a:pt x="149225" y="0"/>
                </a:lnTo>
                <a:lnTo>
                  <a:pt x="47625" y="3175"/>
                </a:lnTo>
                <a:lnTo>
                  <a:pt x="44450" y="63500"/>
                </a:lnTo>
                <a:lnTo>
                  <a:pt x="0" y="107950"/>
                </a:lnTo>
                <a:lnTo>
                  <a:pt x="9525" y="215900"/>
                </a:lnTo>
                <a:lnTo>
                  <a:pt x="9525" y="215900"/>
                </a:lnTo>
              </a:path>
            </a:pathLst>
          </a:cu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78" name="Freeform 77">
            <a:extLst>
              <a:ext uri="{FF2B5EF4-FFF2-40B4-BE49-F238E27FC236}">
                <a16:creationId xmlns:a16="http://schemas.microsoft.com/office/drawing/2014/main" id="{A54D6297-5F31-C14B-BE33-5B1EC3C75386}"/>
              </a:ext>
            </a:extLst>
          </p:cNvPr>
          <p:cNvSpPr/>
          <p:nvPr/>
        </p:nvSpPr>
        <p:spPr>
          <a:xfrm>
            <a:off x="4968875" y="5422900"/>
            <a:ext cx="692150" cy="174625"/>
          </a:xfrm>
          <a:custGeom>
            <a:avLst/>
            <a:gdLst>
              <a:gd name="connsiteX0" fmla="*/ 0 w 692150"/>
              <a:gd name="connsiteY0" fmla="*/ 76200 h 174625"/>
              <a:gd name="connsiteX1" fmla="*/ 88900 w 692150"/>
              <a:gd name="connsiteY1" fmla="*/ 3175 h 174625"/>
              <a:gd name="connsiteX2" fmla="*/ 171450 w 692150"/>
              <a:gd name="connsiteY2" fmla="*/ 0 h 174625"/>
              <a:gd name="connsiteX3" fmla="*/ 425450 w 692150"/>
              <a:gd name="connsiteY3" fmla="*/ 136525 h 174625"/>
              <a:gd name="connsiteX4" fmla="*/ 574675 w 692150"/>
              <a:gd name="connsiteY4" fmla="*/ 174625 h 174625"/>
              <a:gd name="connsiteX5" fmla="*/ 600075 w 692150"/>
              <a:gd name="connsiteY5" fmla="*/ 139700 h 174625"/>
              <a:gd name="connsiteX6" fmla="*/ 692150 w 692150"/>
              <a:gd name="connsiteY6" fmla="*/ 146050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150" h="174625">
                <a:moveTo>
                  <a:pt x="0" y="76200"/>
                </a:moveTo>
                <a:lnTo>
                  <a:pt x="88900" y="3175"/>
                </a:lnTo>
                <a:lnTo>
                  <a:pt x="171450" y="0"/>
                </a:lnTo>
                <a:lnTo>
                  <a:pt x="425450" y="136525"/>
                </a:lnTo>
                <a:lnTo>
                  <a:pt x="574675" y="174625"/>
                </a:lnTo>
                <a:lnTo>
                  <a:pt x="600075" y="139700"/>
                </a:lnTo>
                <a:lnTo>
                  <a:pt x="692150" y="146050"/>
                </a:lnTo>
              </a:path>
            </a:pathLst>
          </a:cu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79" name="Freeform 78">
            <a:extLst>
              <a:ext uri="{FF2B5EF4-FFF2-40B4-BE49-F238E27FC236}">
                <a16:creationId xmlns:a16="http://schemas.microsoft.com/office/drawing/2014/main" id="{2789EEB4-52D1-6B48-9CD9-0DB55DBE0747}"/>
              </a:ext>
            </a:extLst>
          </p:cNvPr>
          <p:cNvSpPr/>
          <p:nvPr/>
        </p:nvSpPr>
        <p:spPr>
          <a:xfrm>
            <a:off x="5762625" y="5416550"/>
            <a:ext cx="660400" cy="390525"/>
          </a:xfrm>
          <a:custGeom>
            <a:avLst/>
            <a:gdLst>
              <a:gd name="connsiteX0" fmla="*/ 660400 w 660400"/>
              <a:gd name="connsiteY0" fmla="*/ 0 h 390525"/>
              <a:gd name="connsiteX1" fmla="*/ 654050 w 660400"/>
              <a:gd name="connsiteY1" fmla="*/ 53975 h 390525"/>
              <a:gd name="connsiteX2" fmla="*/ 593725 w 660400"/>
              <a:gd name="connsiteY2" fmla="*/ 28575 h 390525"/>
              <a:gd name="connsiteX3" fmla="*/ 596900 w 660400"/>
              <a:gd name="connsiteY3" fmla="*/ 73025 h 390525"/>
              <a:gd name="connsiteX4" fmla="*/ 466725 w 660400"/>
              <a:gd name="connsiteY4" fmla="*/ 241300 h 390525"/>
              <a:gd name="connsiteX5" fmla="*/ 279400 w 660400"/>
              <a:gd name="connsiteY5" fmla="*/ 304800 h 390525"/>
              <a:gd name="connsiteX6" fmla="*/ 225425 w 660400"/>
              <a:gd name="connsiteY6" fmla="*/ 282575 h 390525"/>
              <a:gd name="connsiteX7" fmla="*/ 200025 w 660400"/>
              <a:gd name="connsiteY7" fmla="*/ 361950 h 390525"/>
              <a:gd name="connsiteX8" fmla="*/ 114300 w 660400"/>
              <a:gd name="connsiteY8" fmla="*/ 365125 h 390525"/>
              <a:gd name="connsiteX9" fmla="*/ 88900 w 660400"/>
              <a:gd name="connsiteY9" fmla="*/ 390525 h 390525"/>
              <a:gd name="connsiteX10" fmla="*/ 0 w 660400"/>
              <a:gd name="connsiteY10" fmla="*/ 37465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400" h="390525">
                <a:moveTo>
                  <a:pt x="660400" y="0"/>
                </a:moveTo>
                <a:lnTo>
                  <a:pt x="654050" y="53975"/>
                </a:lnTo>
                <a:lnTo>
                  <a:pt x="593725" y="28575"/>
                </a:lnTo>
                <a:lnTo>
                  <a:pt x="596900" y="73025"/>
                </a:lnTo>
                <a:lnTo>
                  <a:pt x="466725" y="241300"/>
                </a:lnTo>
                <a:lnTo>
                  <a:pt x="279400" y="304800"/>
                </a:lnTo>
                <a:lnTo>
                  <a:pt x="225425" y="282575"/>
                </a:lnTo>
                <a:lnTo>
                  <a:pt x="200025" y="361950"/>
                </a:lnTo>
                <a:lnTo>
                  <a:pt x="114300" y="365125"/>
                </a:lnTo>
                <a:lnTo>
                  <a:pt x="88900" y="390525"/>
                </a:lnTo>
                <a:lnTo>
                  <a:pt x="0" y="374650"/>
                </a:lnTo>
              </a:path>
            </a:pathLst>
          </a:cu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80" name="Freeform 79">
            <a:extLst>
              <a:ext uri="{FF2B5EF4-FFF2-40B4-BE49-F238E27FC236}">
                <a16:creationId xmlns:a16="http://schemas.microsoft.com/office/drawing/2014/main" id="{0C353B27-5472-3D47-8F22-3D774639C41F}"/>
              </a:ext>
            </a:extLst>
          </p:cNvPr>
          <p:cNvSpPr/>
          <p:nvPr/>
        </p:nvSpPr>
        <p:spPr>
          <a:xfrm>
            <a:off x="5768975" y="5613400"/>
            <a:ext cx="574675" cy="244475"/>
          </a:xfrm>
          <a:custGeom>
            <a:avLst/>
            <a:gdLst>
              <a:gd name="connsiteX0" fmla="*/ 574675 w 574675"/>
              <a:gd name="connsiteY0" fmla="*/ 0 h 244475"/>
              <a:gd name="connsiteX1" fmla="*/ 520700 w 574675"/>
              <a:gd name="connsiteY1" fmla="*/ 82550 h 244475"/>
              <a:gd name="connsiteX2" fmla="*/ 365125 w 574675"/>
              <a:gd name="connsiteY2" fmla="*/ 158750 h 244475"/>
              <a:gd name="connsiteX3" fmla="*/ 298450 w 574675"/>
              <a:gd name="connsiteY3" fmla="*/ 161925 h 244475"/>
              <a:gd name="connsiteX4" fmla="*/ 228600 w 574675"/>
              <a:gd name="connsiteY4" fmla="*/ 244475 h 244475"/>
              <a:gd name="connsiteX5" fmla="*/ 155575 w 574675"/>
              <a:gd name="connsiteY5" fmla="*/ 212725 h 244475"/>
              <a:gd name="connsiteX6" fmla="*/ 79375 w 574675"/>
              <a:gd name="connsiteY6" fmla="*/ 238125 h 244475"/>
              <a:gd name="connsiteX7" fmla="*/ 0 w 574675"/>
              <a:gd name="connsiteY7" fmla="*/ 203200 h 24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675" h="244475">
                <a:moveTo>
                  <a:pt x="574675" y="0"/>
                </a:moveTo>
                <a:lnTo>
                  <a:pt x="520700" y="82550"/>
                </a:lnTo>
                <a:lnTo>
                  <a:pt x="365125" y="158750"/>
                </a:lnTo>
                <a:lnTo>
                  <a:pt x="298450" y="161925"/>
                </a:lnTo>
                <a:lnTo>
                  <a:pt x="228600" y="244475"/>
                </a:lnTo>
                <a:lnTo>
                  <a:pt x="155575" y="212725"/>
                </a:lnTo>
                <a:lnTo>
                  <a:pt x="79375" y="238125"/>
                </a:lnTo>
                <a:lnTo>
                  <a:pt x="0" y="203200"/>
                </a:lnTo>
              </a:path>
            </a:pathLst>
          </a:cu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81" name="Freeform 80">
            <a:extLst>
              <a:ext uri="{FF2B5EF4-FFF2-40B4-BE49-F238E27FC236}">
                <a16:creationId xmlns:a16="http://schemas.microsoft.com/office/drawing/2014/main" id="{52481D21-D5C4-E04F-AE39-2B30FFD04F51}"/>
              </a:ext>
            </a:extLst>
          </p:cNvPr>
          <p:cNvSpPr/>
          <p:nvPr/>
        </p:nvSpPr>
        <p:spPr>
          <a:xfrm>
            <a:off x="6435725" y="4470400"/>
            <a:ext cx="2819400" cy="1028700"/>
          </a:xfrm>
          <a:custGeom>
            <a:avLst/>
            <a:gdLst>
              <a:gd name="connsiteX0" fmla="*/ 0 w 2819400"/>
              <a:gd name="connsiteY0" fmla="*/ 923925 h 1028700"/>
              <a:gd name="connsiteX1" fmla="*/ 79375 w 2819400"/>
              <a:gd name="connsiteY1" fmla="*/ 911225 h 1028700"/>
              <a:gd name="connsiteX2" fmla="*/ 114300 w 2819400"/>
              <a:gd name="connsiteY2" fmla="*/ 971550 h 1028700"/>
              <a:gd name="connsiteX3" fmla="*/ 206375 w 2819400"/>
              <a:gd name="connsiteY3" fmla="*/ 1028700 h 1028700"/>
              <a:gd name="connsiteX4" fmla="*/ 457200 w 2819400"/>
              <a:gd name="connsiteY4" fmla="*/ 920750 h 1028700"/>
              <a:gd name="connsiteX5" fmla="*/ 1511300 w 2819400"/>
              <a:gd name="connsiteY5" fmla="*/ 615950 h 1028700"/>
              <a:gd name="connsiteX6" fmla="*/ 2222500 w 2819400"/>
              <a:gd name="connsiteY6" fmla="*/ 323850 h 1028700"/>
              <a:gd name="connsiteX7" fmla="*/ 2444750 w 2819400"/>
              <a:gd name="connsiteY7" fmla="*/ 114300 h 1028700"/>
              <a:gd name="connsiteX8" fmla="*/ 2647950 w 2819400"/>
              <a:gd name="connsiteY8" fmla="*/ 123825 h 1028700"/>
              <a:gd name="connsiteX9" fmla="*/ 2762250 w 2819400"/>
              <a:gd name="connsiteY9" fmla="*/ 12700 h 1028700"/>
              <a:gd name="connsiteX10" fmla="*/ 2819400 w 2819400"/>
              <a:gd name="connsiteY10" fmla="*/ 0 h 1028700"/>
              <a:gd name="connsiteX11" fmla="*/ 2819400 w 2819400"/>
              <a:gd name="connsiteY11"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9400" h="1028700">
                <a:moveTo>
                  <a:pt x="0" y="923925"/>
                </a:moveTo>
                <a:lnTo>
                  <a:pt x="79375" y="911225"/>
                </a:lnTo>
                <a:lnTo>
                  <a:pt x="114300" y="971550"/>
                </a:lnTo>
                <a:lnTo>
                  <a:pt x="206375" y="1028700"/>
                </a:lnTo>
                <a:lnTo>
                  <a:pt x="457200" y="920750"/>
                </a:lnTo>
                <a:lnTo>
                  <a:pt x="1511300" y="615950"/>
                </a:lnTo>
                <a:lnTo>
                  <a:pt x="2222500" y="323850"/>
                </a:lnTo>
                <a:lnTo>
                  <a:pt x="2444750" y="114300"/>
                </a:lnTo>
                <a:lnTo>
                  <a:pt x="2647950" y="123825"/>
                </a:lnTo>
                <a:lnTo>
                  <a:pt x="2762250" y="12700"/>
                </a:lnTo>
                <a:lnTo>
                  <a:pt x="2819400" y="0"/>
                </a:lnTo>
                <a:lnTo>
                  <a:pt x="2819400" y="0"/>
                </a:lnTo>
              </a:path>
            </a:pathLst>
          </a:cu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82" name="Freeform 81">
            <a:extLst>
              <a:ext uri="{FF2B5EF4-FFF2-40B4-BE49-F238E27FC236}">
                <a16:creationId xmlns:a16="http://schemas.microsoft.com/office/drawing/2014/main" id="{B826A636-1A0F-DD4F-B2A5-E2E98B9C0719}"/>
              </a:ext>
            </a:extLst>
          </p:cNvPr>
          <p:cNvSpPr/>
          <p:nvPr/>
        </p:nvSpPr>
        <p:spPr>
          <a:xfrm>
            <a:off x="6429375" y="4473575"/>
            <a:ext cx="2844800" cy="1089025"/>
          </a:xfrm>
          <a:custGeom>
            <a:avLst/>
            <a:gdLst>
              <a:gd name="connsiteX0" fmla="*/ 0 w 2844800"/>
              <a:gd name="connsiteY0" fmla="*/ 942975 h 1089025"/>
              <a:gd name="connsiteX1" fmla="*/ 117475 w 2844800"/>
              <a:gd name="connsiteY1" fmla="*/ 1082675 h 1089025"/>
              <a:gd name="connsiteX2" fmla="*/ 168275 w 2844800"/>
              <a:gd name="connsiteY2" fmla="*/ 1089025 h 1089025"/>
              <a:gd name="connsiteX3" fmla="*/ 1581150 w 2844800"/>
              <a:gd name="connsiteY3" fmla="*/ 669925 h 1089025"/>
              <a:gd name="connsiteX4" fmla="*/ 2273300 w 2844800"/>
              <a:gd name="connsiteY4" fmla="*/ 374650 h 1089025"/>
              <a:gd name="connsiteX5" fmla="*/ 2489200 w 2844800"/>
              <a:gd name="connsiteY5" fmla="*/ 174625 h 1089025"/>
              <a:gd name="connsiteX6" fmla="*/ 2692400 w 2844800"/>
              <a:gd name="connsiteY6" fmla="*/ 177800 h 1089025"/>
              <a:gd name="connsiteX7" fmla="*/ 2813050 w 2844800"/>
              <a:gd name="connsiteY7" fmla="*/ 66675 h 1089025"/>
              <a:gd name="connsiteX8" fmla="*/ 2844800 w 2844800"/>
              <a:gd name="connsiteY8" fmla="*/ 0 h 1089025"/>
              <a:gd name="connsiteX9" fmla="*/ 2844800 w 2844800"/>
              <a:gd name="connsiteY9" fmla="*/ 0 h 108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4800" h="1089025">
                <a:moveTo>
                  <a:pt x="0" y="942975"/>
                </a:moveTo>
                <a:lnTo>
                  <a:pt x="117475" y="1082675"/>
                </a:lnTo>
                <a:lnTo>
                  <a:pt x="168275" y="1089025"/>
                </a:lnTo>
                <a:lnTo>
                  <a:pt x="1581150" y="669925"/>
                </a:lnTo>
                <a:lnTo>
                  <a:pt x="2273300" y="374650"/>
                </a:lnTo>
                <a:lnTo>
                  <a:pt x="2489200" y="174625"/>
                </a:lnTo>
                <a:lnTo>
                  <a:pt x="2692400" y="177800"/>
                </a:lnTo>
                <a:lnTo>
                  <a:pt x="2813050" y="66675"/>
                </a:lnTo>
                <a:lnTo>
                  <a:pt x="2844800" y="0"/>
                </a:lnTo>
                <a:lnTo>
                  <a:pt x="2844800" y="0"/>
                </a:lnTo>
              </a:path>
            </a:pathLst>
          </a:cu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83" name="Freeform 82">
            <a:extLst>
              <a:ext uri="{FF2B5EF4-FFF2-40B4-BE49-F238E27FC236}">
                <a16:creationId xmlns:a16="http://schemas.microsoft.com/office/drawing/2014/main" id="{48114E41-33FD-D84D-B50A-FDB4DB8A38C1}"/>
              </a:ext>
            </a:extLst>
          </p:cNvPr>
          <p:cNvSpPr/>
          <p:nvPr/>
        </p:nvSpPr>
        <p:spPr>
          <a:xfrm>
            <a:off x="6388100" y="5502275"/>
            <a:ext cx="3559175" cy="292100"/>
          </a:xfrm>
          <a:custGeom>
            <a:avLst/>
            <a:gdLst>
              <a:gd name="connsiteX0" fmla="*/ 0 w 3486150"/>
              <a:gd name="connsiteY0" fmla="*/ 98425 h 288925"/>
              <a:gd name="connsiteX1" fmla="*/ 85725 w 3486150"/>
              <a:gd name="connsiteY1" fmla="*/ 149225 h 288925"/>
              <a:gd name="connsiteX2" fmla="*/ 276225 w 3486150"/>
              <a:gd name="connsiteY2" fmla="*/ 257175 h 288925"/>
              <a:gd name="connsiteX3" fmla="*/ 466725 w 3486150"/>
              <a:gd name="connsiteY3" fmla="*/ 288925 h 288925"/>
              <a:gd name="connsiteX4" fmla="*/ 1025525 w 3486150"/>
              <a:gd name="connsiteY4" fmla="*/ 174625 h 288925"/>
              <a:gd name="connsiteX5" fmla="*/ 1517650 w 3486150"/>
              <a:gd name="connsiteY5" fmla="*/ 25400 h 288925"/>
              <a:gd name="connsiteX6" fmla="*/ 2197100 w 3486150"/>
              <a:gd name="connsiteY6" fmla="*/ 0 h 288925"/>
              <a:gd name="connsiteX7" fmla="*/ 2339975 w 3486150"/>
              <a:gd name="connsiteY7" fmla="*/ 63500 h 288925"/>
              <a:gd name="connsiteX8" fmla="*/ 2578100 w 3486150"/>
              <a:gd name="connsiteY8" fmla="*/ 206375 h 288925"/>
              <a:gd name="connsiteX9" fmla="*/ 2917825 w 3486150"/>
              <a:gd name="connsiteY9" fmla="*/ 212725 h 288925"/>
              <a:gd name="connsiteX10" fmla="*/ 3486150 w 3486150"/>
              <a:gd name="connsiteY10" fmla="*/ 142875 h 288925"/>
              <a:gd name="connsiteX0" fmla="*/ 0 w 3559175"/>
              <a:gd name="connsiteY0" fmla="*/ 98425 h 288925"/>
              <a:gd name="connsiteX1" fmla="*/ 85725 w 3559175"/>
              <a:gd name="connsiteY1" fmla="*/ 149225 h 288925"/>
              <a:gd name="connsiteX2" fmla="*/ 276225 w 3559175"/>
              <a:gd name="connsiteY2" fmla="*/ 257175 h 288925"/>
              <a:gd name="connsiteX3" fmla="*/ 466725 w 3559175"/>
              <a:gd name="connsiteY3" fmla="*/ 288925 h 288925"/>
              <a:gd name="connsiteX4" fmla="*/ 1025525 w 3559175"/>
              <a:gd name="connsiteY4" fmla="*/ 174625 h 288925"/>
              <a:gd name="connsiteX5" fmla="*/ 1517650 w 3559175"/>
              <a:gd name="connsiteY5" fmla="*/ 25400 h 288925"/>
              <a:gd name="connsiteX6" fmla="*/ 2197100 w 3559175"/>
              <a:gd name="connsiteY6" fmla="*/ 0 h 288925"/>
              <a:gd name="connsiteX7" fmla="*/ 2339975 w 3559175"/>
              <a:gd name="connsiteY7" fmla="*/ 63500 h 288925"/>
              <a:gd name="connsiteX8" fmla="*/ 2578100 w 3559175"/>
              <a:gd name="connsiteY8" fmla="*/ 206375 h 288925"/>
              <a:gd name="connsiteX9" fmla="*/ 2917825 w 3559175"/>
              <a:gd name="connsiteY9" fmla="*/ 212725 h 288925"/>
              <a:gd name="connsiteX10" fmla="*/ 3559175 w 3559175"/>
              <a:gd name="connsiteY10" fmla="*/ 133350 h 288925"/>
              <a:gd name="connsiteX0" fmla="*/ 0 w 3559175"/>
              <a:gd name="connsiteY0" fmla="*/ 101600 h 292100"/>
              <a:gd name="connsiteX1" fmla="*/ 85725 w 3559175"/>
              <a:gd name="connsiteY1" fmla="*/ 152400 h 292100"/>
              <a:gd name="connsiteX2" fmla="*/ 276225 w 3559175"/>
              <a:gd name="connsiteY2" fmla="*/ 260350 h 292100"/>
              <a:gd name="connsiteX3" fmla="*/ 466725 w 3559175"/>
              <a:gd name="connsiteY3" fmla="*/ 292100 h 292100"/>
              <a:gd name="connsiteX4" fmla="*/ 1025525 w 3559175"/>
              <a:gd name="connsiteY4" fmla="*/ 177800 h 292100"/>
              <a:gd name="connsiteX5" fmla="*/ 1517650 w 3559175"/>
              <a:gd name="connsiteY5" fmla="*/ 28575 h 292100"/>
              <a:gd name="connsiteX6" fmla="*/ 1685925 w 3559175"/>
              <a:gd name="connsiteY6" fmla="*/ 0 h 292100"/>
              <a:gd name="connsiteX7" fmla="*/ 2197100 w 3559175"/>
              <a:gd name="connsiteY7" fmla="*/ 3175 h 292100"/>
              <a:gd name="connsiteX8" fmla="*/ 2339975 w 3559175"/>
              <a:gd name="connsiteY8" fmla="*/ 66675 h 292100"/>
              <a:gd name="connsiteX9" fmla="*/ 2578100 w 3559175"/>
              <a:gd name="connsiteY9" fmla="*/ 209550 h 292100"/>
              <a:gd name="connsiteX10" fmla="*/ 2917825 w 3559175"/>
              <a:gd name="connsiteY10" fmla="*/ 215900 h 292100"/>
              <a:gd name="connsiteX11" fmla="*/ 3559175 w 3559175"/>
              <a:gd name="connsiteY11" fmla="*/ 136525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59175" h="292100">
                <a:moveTo>
                  <a:pt x="0" y="101600"/>
                </a:moveTo>
                <a:lnTo>
                  <a:pt x="85725" y="152400"/>
                </a:lnTo>
                <a:lnTo>
                  <a:pt x="276225" y="260350"/>
                </a:lnTo>
                <a:lnTo>
                  <a:pt x="466725" y="292100"/>
                </a:lnTo>
                <a:lnTo>
                  <a:pt x="1025525" y="177800"/>
                </a:lnTo>
                <a:lnTo>
                  <a:pt x="1517650" y="28575"/>
                </a:lnTo>
                <a:cubicBezTo>
                  <a:pt x="1574800" y="26458"/>
                  <a:pt x="1628775" y="2117"/>
                  <a:pt x="1685925" y="0"/>
                </a:cubicBezTo>
                <a:lnTo>
                  <a:pt x="2197100" y="3175"/>
                </a:lnTo>
                <a:lnTo>
                  <a:pt x="2339975" y="66675"/>
                </a:lnTo>
                <a:lnTo>
                  <a:pt x="2578100" y="209550"/>
                </a:lnTo>
                <a:lnTo>
                  <a:pt x="2917825" y="215900"/>
                </a:lnTo>
                <a:lnTo>
                  <a:pt x="3559175" y="136525"/>
                </a:lnTo>
              </a:path>
            </a:pathLst>
          </a:cu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84" name="Freeform 83">
            <a:extLst>
              <a:ext uri="{FF2B5EF4-FFF2-40B4-BE49-F238E27FC236}">
                <a16:creationId xmlns:a16="http://schemas.microsoft.com/office/drawing/2014/main" id="{5027009F-94E0-A041-B59E-69C7A4700EF5}"/>
              </a:ext>
            </a:extLst>
          </p:cNvPr>
          <p:cNvSpPr/>
          <p:nvPr/>
        </p:nvSpPr>
        <p:spPr>
          <a:xfrm>
            <a:off x="9286875" y="4403725"/>
            <a:ext cx="320675" cy="44450"/>
          </a:xfrm>
          <a:custGeom>
            <a:avLst/>
            <a:gdLst>
              <a:gd name="connsiteX0" fmla="*/ 0 w 320675"/>
              <a:gd name="connsiteY0" fmla="*/ 44450 h 44450"/>
              <a:gd name="connsiteX1" fmla="*/ 234950 w 320675"/>
              <a:gd name="connsiteY1" fmla="*/ 0 h 44450"/>
              <a:gd name="connsiteX2" fmla="*/ 317500 w 320675"/>
              <a:gd name="connsiteY2" fmla="*/ 6350 h 44450"/>
              <a:gd name="connsiteX3" fmla="*/ 320675 w 320675"/>
              <a:gd name="connsiteY3" fmla="*/ 9525 h 44450"/>
            </a:gdLst>
            <a:ahLst/>
            <a:cxnLst>
              <a:cxn ang="0">
                <a:pos x="connsiteX0" y="connsiteY0"/>
              </a:cxn>
              <a:cxn ang="0">
                <a:pos x="connsiteX1" y="connsiteY1"/>
              </a:cxn>
              <a:cxn ang="0">
                <a:pos x="connsiteX2" y="connsiteY2"/>
              </a:cxn>
              <a:cxn ang="0">
                <a:pos x="connsiteX3" y="connsiteY3"/>
              </a:cxn>
            </a:cxnLst>
            <a:rect l="l" t="t" r="r" b="b"/>
            <a:pathLst>
              <a:path w="320675" h="44450">
                <a:moveTo>
                  <a:pt x="0" y="44450"/>
                </a:moveTo>
                <a:lnTo>
                  <a:pt x="234950" y="0"/>
                </a:lnTo>
                <a:lnTo>
                  <a:pt x="317500" y="6350"/>
                </a:lnTo>
                <a:lnTo>
                  <a:pt x="320675" y="9525"/>
                </a:ln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85" name="Freeform 84">
            <a:extLst>
              <a:ext uri="{FF2B5EF4-FFF2-40B4-BE49-F238E27FC236}">
                <a16:creationId xmlns:a16="http://schemas.microsoft.com/office/drawing/2014/main" id="{03182BAD-5367-B54C-B5B4-25C90AC103A7}"/>
              </a:ext>
            </a:extLst>
          </p:cNvPr>
          <p:cNvSpPr/>
          <p:nvPr/>
        </p:nvSpPr>
        <p:spPr>
          <a:xfrm>
            <a:off x="9280525" y="4416425"/>
            <a:ext cx="323850" cy="82550"/>
          </a:xfrm>
          <a:custGeom>
            <a:avLst/>
            <a:gdLst>
              <a:gd name="connsiteX0" fmla="*/ 0 w 323850"/>
              <a:gd name="connsiteY0" fmla="*/ 53975 h 82550"/>
              <a:gd name="connsiteX1" fmla="*/ 53975 w 323850"/>
              <a:gd name="connsiteY1" fmla="*/ 82550 h 82550"/>
              <a:gd name="connsiteX2" fmla="*/ 273050 w 323850"/>
              <a:gd name="connsiteY2" fmla="*/ 28575 h 82550"/>
              <a:gd name="connsiteX3" fmla="*/ 323850 w 323850"/>
              <a:gd name="connsiteY3" fmla="*/ 0 h 82550"/>
            </a:gdLst>
            <a:ahLst/>
            <a:cxnLst>
              <a:cxn ang="0">
                <a:pos x="connsiteX0" y="connsiteY0"/>
              </a:cxn>
              <a:cxn ang="0">
                <a:pos x="connsiteX1" y="connsiteY1"/>
              </a:cxn>
              <a:cxn ang="0">
                <a:pos x="connsiteX2" y="connsiteY2"/>
              </a:cxn>
              <a:cxn ang="0">
                <a:pos x="connsiteX3" y="connsiteY3"/>
              </a:cxn>
            </a:cxnLst>
            <a:rect l="l" t="t" r="r" b="b"/>
            <a:pathLst>
              <a:path w="323850" h="82550">
                <a:moveTo>
                  <a:pt x="0" y="53975"/>
                </a:moveTo>
                <a:lnTo>
                  <a:pt x="53975" y="82550"/>
                </a:lnTo>
                <a:lnTo>
                  <a:pt x="273050" y="28575"/>
                </a:lnTo>
                <a:lnTo>
                  <a:pt x="323850" y="0"/>
                </a:ln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86" name="Freeform 85">
            <a:extLst>
              <a:ext uri="{FF2B5EF4-FFF2-40B4-BE49-F238E27FC236}">
                <a16:creationId xmlns:a16="http://schemas.microsoft.com/office/drawing/2014/main" id="{6E2A3193-AE84-2A4F-A67A-691E6EC0094F}"/>
              </a:ext>
            </a:extLst>
          </p:cNvPr>
          <p:cNvSpPr/>
          <p:nvPr/>
        </p:nvSpPr>
        <p:spPr>
          <a:xfrm>
            <a:off x="9613900" y="4438650"/>
            <a:ext cx="863600" cy="323850"/>
          </a:xfrm>
          <a:custGeom>
            <a:avLst/>
            <a:gdLst>
              <a:gd name="connsiteX0" fmla="*/ 0 w 863600"/>
              <a:gd name="connsiteY0" fmla="*/ 0 h 323850"/>
              <a:gd name="connsiteX1" fmla="*/ 50800 w 863600"/>
              <a:gd name="connsiteY1" fmla="*/ 34925 h 323850"/>
              <a:gd name="connsiteX2" fmla="*/ 95250 w 863600"/>
              <a:gd name="connsiteY2" fmla="*/ 25400 h 323850"/>
              <a:gd name="connsiteX3" fmla="*/ 673100 w 863600"/>
              <a:gd name="connsiteY3" fmla="*/ 323850 h 323850"/>
              <a:gd name="connsiteX4" fmla="*/ 825500 w 863600"/>
              <a:gd name="connsiteY4" fmla="*/ 266700 h 323850"/>
              <a:gd name="connsiteX5" fmla="*/ 863600 w 863600"/>
              <a:gd name="connsiteY5" fmla="*/ 1492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600" h="323850">
                <a:moveTo>
                  <a:pt x="0" y="0"/>
                </a:moveTo>
                <a:lnTo>
                  <a:pt x="50800" y="34925"/>
                </a:lnTo>
                <a:lnTo>
                  <a:pt x="95250" y="25400"/>
                </a:lnTo>
                <a:lnTo>
                  <a:pt x="673100" y="323850"/>
                </a:lnTo>
                <a:lnTo>
                  <a:pt x="825500" y="266700"/>
                </a:lnTo>
                <a:lnTo>
                  <a:pt x="863600" y="149225"/>
                </a:ln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87" name="Freeform 86">
            <a:extLst>
              <a:ext uri="{FF2B5EF4-FFF2-40B4-BE49-F238E27FC236}">
                <a16:creationId xmlns:a16="http://schemas.microsoft.com/office/drawing/2014/main" id="{EF187869-E990-E742-8800-0E44C6B3D0C0}"/>
              </a:ext>
            </a:extLst>
          </p:cNvPr>
          <p:cNvSpPr/>
          <p:nvPr/>
        </p:nvSpPr>
        <p:spPr>
          <a:xfrm>
            <a:off x="9613900" y="4410075"/>
            <a:ext cx="854075" cy="298450"/>
          </a:xfrm>
          <a:custGeom>
            <a:avLst/>
            <a:gdLst>
              <a:gd name="connsiteX0" fmla="*/ 0 w 854075"/>
              <a:gd name="connsiteY0" fmla="*/ 0 h 298450"/>
              <a:gd name="connsiteX1" fmla="*/ 101600 w 854075"/>
              <a:gd name="connsiteY1" fmla="*/ 3175 h 298450"/>
              <a:gd name="connsiteX2" fmla="*/ 666750 w 854075"/>
              <a:gd name="connsiteY2" fmla="*/ 298450 h 298450"/>
              <a:gd name="connsiteX3" fmla="*/ 787400 w 854075"/>
              <a:gd name="connsiteY3" fmla="*/ 260350 h 298450"/>
              <a:gd name="connsiteX4" fmla="*/ 854075 w 854075"/>
              <a:gd name="connsiteY4" fmla="*/ 155575 h 2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75" h="298450">
                <a:moveTo>
                  <a:pt x="0" y="0"/>
                </a:moveTo>
                <a:lnTo>
                  <a:pt x="101600" y="3175"/>
                </a:lnTo>
                <a:lnTo>
                  <a:pt x="666750" y="298450"/>
                </a:lnTo>
                <a:lnTo>
                  <a:pt x="787400" y="260350"/>
                </a:lnTo>
                <a:lnTo>
                  <a:pt x="854075" y="155575"/>
                </a:ln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88" name="Freeform 87">
            <a:extLst>
              <a:ext uri="{FF2B5EF4-FFF2-40B4-BE49-F238E27FC236}">
                <a16:creationId xmlns:a16="http://schemas.microsoft.com/office/drawing/2014/main" id="{B8451542-1F21-3D4A-936B-91FAD421D4D0}"/>
              </a:ext>
            </a:extLst>
          </p:cNvPr>
          <p:cNvSpPr/>
          <p:nvPr/>
        </p:nvSpPr>
        <p:spPr>
          <a:xfrm>
            <a:off x="10306050" y="4581525"/>
            <a:ext cx="1441450" cy="1085850"/>
          </a:xfrm>
          <a:custGeom>
            <a:avLst/>
            <a:gdLst>
              <a:gd name="connsiteX0" fmla="*/ 174625 w 1441450"/>
              <a:gd name="connsiteY0" fmla="*/ 0 h 1085850"/>
              <a:gd name="connsiteX1" fmla="*/ 206375 w 1441450"/>
              <a:gd name="connsiteY1" fmla="*/ 41275 h 1085850"/>
              <a:gd name="connsiteX2" fmla="*/ 193675 w 1441450"/>
              <a:gd name="connsiteY2" fmla="*/ 187325 h 1085850"/>
              <a:gd name="connsiteX3" fmla="*/ 53975 w 1441450"/>
              <a:gd name="connsiteY3" fmla="*/ 231775 h 1085850"/>
              <a:gd name="connsiteX4" fmla="*/ 0 w 1441450"/>
              <a:gd name="connsiteY4" fmla="*/ 276225 h 1085850"/>
              <a:gd name="connsiteX5" fmla="*/ 6350 w 1441450"/>
              <a:gd name="connsiteY5" fmla="*/ 323850 h 1085850"/>
              <a:gd name="connsiteX6" fmla="*/ 95250 w 1441450"/>
              <a:gd name="connsiteY6" fmla="*/ 441325 h 1085850"/>
              <a:gd name="connsiteX7" fmla="*/ 504825 w 1441450"/>
              <a:gd name="connsiteY7" fmla="*/ 625475 h 1085850"/>
              <a:gd name="connsiteX8" fmla="*/ 612775 w 1441450"/>
              <a:gd name="connsiteY8" fmla="*/ 777875 h 1085850"/>
              <a:gd name="connsiteX9" fmla="*/ 806450 w 1441450"/>
              <a:gd name="connsiteY9" fmla="*/ 777875 h 1085850"/>
              <a:gd name="connsiteX10" fmla="*/ 1225550 w 1441450"/>
              <a:gd name="connsiteY10" fmla="*/ 1035050 h 1085850"/>
              <a:gd name="connsiteX11" fmla="*/ 1377950 w 1441450"/>
              <a:gd name="connsiteY11" fmla="*/ 1038225 h 1085850"/>
              <a:gd name="connsiteX12" fmla="*/ 1441450 w 1441450"/>
              <a:gd name="connsiteY12" fmla="*/ 1082675 h 1085850"/>
              <a:gd name="connsiteX13" fmla="*/ 1441450 w 1441450"/>
              <a:gd name="connsiteY13" fmla="*/ 108585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1450" h="1085850">
                <a:moveTo>
                  <a:pt x="174625" y="0"/>
                </a:moveTo>
                <a:lnTo>
                  <a:pt x="206375" y="41275"/>
                </a:lnTo>
                <a:lnTo>
                  <a:pt x="193675" y="187325"/>
                </a:lnTo>
                <a:lnTo>
                  <a:pt x="53975" y="231775"/>
                </a:lnTo>
                <a:lnTo>
                  <a:pt x="0" y="276225"/>
                </a:lnTo>
                <a:lnTo>
                  <a:pt x="6350" y="323850"/>
                </a:lnTo>
                <a:lnTo>
                  <a:pt x="95250" y="441325"/>
                </a:lnTo>
                <a:lnTo>
                  <a:pt x="504825" y="625475"/>
                </a:lnTo>
                <a:lnTo>
                  <a:pt x="612775" y="777875"/>
                </a:lnTo>
                <a:lnTo>
                  <a:pt x="806450" y="777875"/>
                </a:lnTo>
                <a:lnTo>
                  <a:pt x="1225550" y="1035050"/>
                </a:lnTo>
                <a:lnTo>
                  <a:pt x="1377950" y="1038225"/>
                </a:lnTo>
                <a:lnTo>
                  <a:pt x="1441450" y="1082675"/>
                </a:lnTo>
                <a:lnTo>
                  <a:pt x="1441450" y="1085850"/>
                </a:ln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89" name="Freeform 88">
            <a:extLst>
              <a:ext uri="{FF2B5EF4-FFF2-40B4-BE49-F238E27FC236}">
                <a16:creationId xmlns:a16="http://schemas.microsoft.com/office/drawing/2014/main" id="{36BB2494-7E72-6341-86F2-D269C4877164}"/>
              </a:ext>
            </a:extLst>
          </p:cNvPr>
          <p:cNvSpPr/>
          <p:nvPr/>
        </p:nvSpPr>
        <p:spPr>
          <a:xfrm>
            <a:off x="10274300" y="4594225"/>
            <a:ext cx="1485900" cy="1066800"/>
          </a:xfrm>
          <a:custGeom>
            <a:avLst/>
            <a:gdLst>
              <a:gd name="connsiteX0" fmla="*/ 200025 w 1485900"/>
              <a:gd name="connsiteY0" fmla="*/ 0 h 1066800"/>
              <a:gd name="connsiteX1" fmla="*/ 184150 w 1485900"/>
              <a:gd name="connsiteY1" fmla="*/ 152400 h 1066800"/>
              <a:gd name="connsiteX2" fmla="*/ 53975 w 1485900"/>
              <a:gd name="connsiteY2" fmla="*/ 200025 h 1066800"/>
              <a:gd name="connsiteX3" fmla="*/ 0 w 1485900"/>
              <a:gd name="connsiteY3" fmla="*/ 260350 h 1066800"/>
              <a:gd name="connsiteX4" fmla="*/ 0 w 1485900"/>
              <a:gd name="connsiteY4" fmla="*/ 323850 h 1066800"/>
              <a:gd name="connsiteX5" fmla="*/ 107950 w 1485900"/>
              <a:gd name="connsiteY5" fmla="*/ 466725 h 1066800"/>
              <a:gd name="connsiteX6" fmla="*/ 508000 w 1485900"/>
              <a:gd name="connsiteY6" fmla="*/ 641350 h 1066800"/>
              <a:gd name="connsiteX7" fmla="*/ 619125 w 1485900"/>
              <a:gd name="connsiteY7" fmla="*/ 806450 h 1066800"/>
              <a:gd name="connsiteX8" fmla="*/ 828675 w 1485900"/>
              <a:gd name="connsiteY8" fmla="*/ 806450 h 1066800"/>
              <a:gd name="connsiteX9" fmla="*/ 1247775 w 1485900"/>
              <a:gd name="connsiteY9" fmla="*/ 1054100 h 1066800"/>
              <a:gd name="connsiteX10" fmla="*/ 1485900 w 1485900"/>
              <a:gd name="connsiteY10" fmla="*/ 106680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5900" h="1066800">
                <a:moveTo>
                  <a:pt x="200025" y="0"/>
                </a:moveTo>
                <a:lnTo>
                  <a:pt x="184150" y="152400"/>
                </a:lnTo>
                <a:lnTo>
                  <a:pt x="53975" y="200025"/>
                </a:lnTo>
                <a:lnTo>
                  <a:pt x="0" y="260350"/>
                </a:lnTo>
                <a:lnTo>
                  <a:pt x="0" y="323850"/>
                </a:lnTo>
                <a:lnTo>
                  <a:pt x="107950" y="466725"/>
                </a:lnTo>
                <a:lnTo>
                  <a:pt x="508000" y="641350"/>
                </a:lnTo>
                <a:lnTo>
                  <a:pt x="619125" y="806450"/>
                </a:lnTo>
                <a:lnTo>
                  <a:pt x="828675" y="806450"/>
                </a:lnTo>
                <a:lnTo>
                  <a:pt x="1247775" y="1054100"/>
                </a:lnTo>
                <a:lnTo>
                  <a:pt x="1485900" y="1066800"/>
                </a:ln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92" name="Freeform 91">
            <a:extLst>
              <a:ext uri="{FF2B5EF4-FFF2-40B4-BE49-F238E27FC236}">
                <a16:creationId xmlns:a16="http://schemas.microsoft.com/office/drawing/2014/main" id="{8730BBF5-D8B2-7445-8A0C-C738D58A99B8}"/>
              </a:ext>
            </a:extLst>
          </p:cNvPr>
          <p:cNvSpPr/>
          <p:nvPr/>
        </p:nvSpPr>
        <p:spPr>
          <a:xfrm>
            <a:off x="9309100" y="1981200"/>
            <a:ext cx="974725" cy="2730500"/>
          </a:xfrm>
          <a:custGeom>
            <a:avLst/>
            <a:gdLst>
              <a:gd name="connsiteX0" fmla="*/ 0 w 974725"/>
              <a:gd name="connsiteY0" fmla="*/ 0 h 2730500"/>
              <a:gd name="connsiteX1" fmla="*/ 107950 w 974725"/>
              <a:gd name="connsiteY1" fmla="*/ 63500 h 2730500"/>
              <a:gd name="connsiteX2" fmla="*/ 215900 w 974725"/>
              <a:gd name="connsiteY2" fmla="*/ 180975 h 2730500"/>
              <a:gd name="connsiteX3" fmla="*/ 254000 w 974725"/>
              <a:gd name="connsiteY3" fmla="*/ 498475 h 2730500"/>
              <a:gd name="connsiteX4" fmla="*/ 206375 w 974725"/>
              <a:gd name="connsiteY4" fmla="*/ 838200 h 2730500"/>
              <a:gd name="connsiteX5" fmla="*/ 314325 w 974725"/>
              <a:gd name="connsiteY5" fmla="*/ 1949450 h 2730500"/>
              <a:gd name="connsiteX6" fmla="*/ 393700 w 974725"/>
              <a:gd name="connsiteY6" fmla="*/ 2133600 h 2730500"/>
              <a:gd name="connsiteX7" fmla="*/ 860425 w 974725"/>
              <a:gd name="connsiteY7" fmla="*/ 2438400 h 2730500"/>
              <a:gd name="connsiteX8" fmla="*/ 974725 w 974725"/>
              <a:gd name="connsiteY8" fmla="*/ 2730500 h 2730500"/>
              <a:gd name="connsiteX9" fmla="*/ 974725 w 974725"/>
              <a:gd name="connsiteY9"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725" h="2730500">
                <a:moveTo>
                  <a:pt x="0" y="0"/>
                </a:moveTo>
                <a:lnTo>
                  <a:pt x="107950" y="63500"/>
                </a:lnTo>
                <a:lnTo>
                  <a:pt x="215900" y="180975"/>
                </a:lnTo>
                <a:lnTo>
                  <a:pt x="254000" y="498475"/>
                </a:lnTo>
                <a:lnTo>
                  <a:pt x="206375" y="838200"/>
                </a:lnTo>
                <a:lnTo>
                  <a:pt x="314325" y="1949450"/>
                </a:lnTo>
                <a:lnTo>
                  <a:pt x="393700" y="2133600"/>
                </a:lnTo>
                <a:lnTo>
                  <a:pt x="860425" y="2438400"/>
                </a:lnTo>
                <a:lnTo>
                  <a:pt x="974725" y="2730500"/>
                </a:lnTo>
                <a:lnTo>
                  <a:pt x="974725" y="2730500"/>
                </a:ln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93" name="Freeform 92">
            <a:extLst>
              <a:ext uri="{FF2B5EF4-FFF2-40B4-BE49-F238E27FC236}">
                <a16:creationId xmlns:a16="http://schemas.microsoft.com/office/drawing/2014/main" id="{69376F57-9E0A-6343-80A9-510E8244AD39}"/>
              </a:ext>
            </a:extLst>
          </p:cNvPr>
          <p:cNvSpPr/>
          <p:nvPr/>
        </p:nvSpPr>
        <p:spPr>
          <a:xfrm>
            <a:off x="9305925" y="1387475"/>
            <a:ext cx="514350" cy="558800"/>
          </a:xfrm>
          <a:custGeom>
            <a:avLst/>
            <a:gdLst>
              <a:gd name="connsiteX0" fmla="*/ 0 w 514350"/>
              <a:gd name="connsiteY0" fmla="*/ 558800 h 558800"/>
              <a:gd name="connsiteX1" fmla="*/ 3175 w 514350"/>
              <a:gd name="connsiteY1" fmla="*/ 508000 h 558800"/>
              <a:gd name="connsiteX2" fmla="*/ 73025 w 514350"/>
              <a:gd name="connsiteY2" fmla="*/ 466725 h 558800"/>
              <a:gd name="connsiteX3" fmla="*/ 301625 w 514350"/>
              <a:gd name="connsiteY3" fmla="*/ 419100 h 558800"/>
              <a:gd name="connsiteX4" fmla="*/ 403225 w 514350"/>
              <a:gd name="connsiteY4" fmla="*/ 47625 h 558800"/>
              <a:gd name="connsiteX5" fmla="*/ 428625 w 514350"/>
              <a:gd name="connsiteY5" fmla="*/ 0 h 558800"/>
              <a:gd name="connsiteX6" fmla="*/ 514350 w 514350"/>
              <a:gd name="connsiteY6" fmla="*/ 1270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350" h="558800">
                <a:moveTo>
                  <a:pt x="0" y="558800"/>
                </a:moveTo>
                <a:lnTo>
                  <a:pt x="3175" y="508000"/>
                </a:lnTo>
                <a:lnTo>
                  <a:pt x="73025" y="466725"/>
                </a:lnTo>
                <a:lnTo>
                  <a:pt x="301625" y="419100"/>
                </a:lnTo>
                <a:lnTo>
                  <a:pt x="403225" y="47625"/>
                </a:lnTo>
                <a:lnTo>
                  <a:pt x="428625" y="0"/>
                </a:lnTo>
                <a:lnTo>
                  <a:pt x="514350" y="12700"/>
                </a:ln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94" name="Freeform 93">
            <a:extLst>
              <a:ext uri="{FF2B5EF4-FFF2-40B4-BE49-F238E27FC236}">
                <a16:creationId xmlns:a16="http://schemas.microsoft.com/office/drawing/2014/main" id="{8C773273-B69C-1B4B-9AE6-AD125A70A85A}"/>
              </a:ext>
            </a:extLst>
          </p:cNvPr>
          <p:cNvSpPr/>
          <p:nvPr/>
        </p:nvSpPr>
        <p:spPr>
          <a:xfrm>
            <a:off x="9331325" y="1406525"/>
            <a:ext cx="495300" cy="552450"/>
          </a:xfrm>
          <a:custGeom>
            <a:avLst/>
            <a:gdLst>
              <a:gd name="connsiteX0" fmla="*/ 0 w 495300"/>
              <a:gd name="connsiteY0" fmla="*/ 552450 h 552450"/>
              <a:gd name="connsiteX1" fmla="*/ 73025 w 495300"/>
              <a:gd name="connsiteY1" fmla="*/ 488950 h 552450"/>
              <a:gd name="connsiteX2" fmla="*/ 317500 w 495300"/>
              <a:gd name="connsiteY2" fmla="*/ 441325 h 552450"/>
              <a:gd name="connsiteX3" fmla="*/ 422275 w 495300"/>
              <a:gd name="connsiteY3" fmla="*/ 41275 h 552450"/>
              <a:gd name="connsiteX4" fmla="*/ 495300 w 495300"/>
              <a:gd name="connsiteY4" fmla="*/ 0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552450">
                <a:moveTo>
                  <a:pt x="0" y="552450"/>
                </a:moveTo>
                <a:lnTo>
                  <a:pt x="73025" y="488950"/>
                </a:lnTo>
                <a:lnTo>
                  <a:pt x="317500" y="441325"/>
                </a:lnTo>
                <a:lnTo>
                  <a:pt x="422275" y="41275"/>
                </a:lnTo>
                <a:lnTo>
                  <a:pt x="495300" y="0"/>
                </a:ln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95" name="Freeform 94">
            <a:extLst>
              <a:ext uri="{FF2B5EF4-FFF2-40B4-BE49-F238E27FC236}">
                <a16:creationId xmlns:a16="http://schemas.microsoft.com/office/drawing/2014/main" id="{B0ECBF1B-129B-6647-85A2-C7F55CB04723}"/>
              </a:ext>
            </a:extLst>
          </p:cNvPr>
          <p:cNvSpPr/>
          <p:nvPr/>
        </p:nvSpPr>
        <p:spPr>
          <a:xfrm>
            <a:off x="9759950" y="1143000"/>
            <a:ext cx="60325" cy="254000"/>
          </a:xfrm>
          <a:custGeom>
            <a:avLst/>
            <a:gdLst>
              <a:gd name="connsiteX0" fmla="*/ 19050 w 60325"/>
              <a:gd name="connsiteY0" fmla="*/ 0 h 254000"/>
              <a:gd name="connsiteX1" fmla="*/ 0 w 60325"/>
              <a:gd name="connsiteY1" fmla="*/ 174625 h 254000"/>
              <a:gd name="connsiteX2" fmla="*/ 60325 w 60325"/>
              <a:gd name="connsiteY2" fmla="*/ 254000 h 254000"/>
            </a:gdLst>
            <a:ahLst/>
            <a:cxnLst>
              <a:cxn ang="0">
                <a:pos x="connsiteX0" y="connsiteY0"/>
              </a:cxn>
              <a:cxn ang="0">
                <a:pos x="connsiteX1" y="connsiteY1"/>
              </a:cxn>
              <a:cxn ang="0">
                <a:pos x="connsiteX2" y="connsiteY2"/>
              </a:cxn>
            </a:cxnLst>
            <a:rect l="l" t="t" r="r" b="b"/>
            <a:pathLst>
              <a:path w="60325" h="254000">
                <a:moveTo>
                  <a:pt x="19050" y="0"/>
                </a:moveTo>
                <a:lnTo>
                  <a:pt x="0" y="174625"/>
                </a:lnTo>
                <a:lnTo>
                  <a:pt x="60325" y="254000"/>
                </a:ln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96" name="Freeform 95">
            <a:extLst>
              <a:ext uri="{FF2B5EF4-FFF2-40B4-BE49-F238E27FC236}">
                <a16:creationId xmlns:a16="http://schemas.microsoft.com/office/drawing/2014/main" id="{8F8CFB13-411E-0E44-93E2-7F9DD0C64728}"/>
              </a:ext>
            </a:extLst>
          </p:cNvPr>
          <p:cNvSpPr/>
          <p:nvPr/>
        </p:nvSpPr>
        <p:spPr>
          <a:xfrm>
            <a:off x="9832975" y="1146175"/>
            <a:ext cx="9525" cy="260350"/>
          </a:xfrm>
          <a:custGeom>
            <a:avLst/>
            <a:gdLst>
              <a:gd name="connsiteX0" fmla="*/ 0 w 9525"/>
              <a:gd name="connsiteY0" fmla="*/ 0 h 260350"/>
              <a:gd name="connsiteX1" fmla="*/ 3175 w 9525"/>
              <a:gd name="connsiteY1" fmla="*/ 257175 h 260350"/>
              <a:gd name="connsiteX2" fmla="*/ 9525 w 9525"/>
              <a:gd name="connsiteY2" fmla="*/ 260350 h 260350"/>
            </a:gdLst>
            <a:ahLst/>
            <a:cxnLst>
              <a:cxn ang="0">
                <a:pos x="connsiteX0" y="connsiteY0"/>
              </a:cxn>
              <a:cxn ang="0">
                <a:pos x="connsiteX1" y="connsiteY1"/>
              </a:cxn>
              <a:cxn ang="0">
                <a:pos x="connsiteX2" y="connsiteY2"/>
              </a:cxn>
            </a:cxnLst>
            <a:rect l="l" t="t" r="r" b="b"/>
            <a:pathLst>
              <a:path w="9525" h="260350">
                <a:moveTo>
                  <a:pt x="0" y="0"/>
                </a:moveTo>
                <a:cubicBezTo>
                  <a:pt x="1058" y="85725"/>
                  <a:pt x="2117" y="171450"/>
                  <a:pt x="3175" y="257175"/>
                </a:cubicBezTo>
                <a:lnTo>
                  <a:pt x="9525" y="260350"/>
                </a:ln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97" name="Freeform 96">
            <a:extLst>
              <a:ext uri="{FF2B5EF4-FFF2-40B4-BE49-F238E27FC236}">
                <a16:creationId xmlns:a16="http://schemas.microsoft.com/office/drawing/2014/main" id="{5A5C50E7-5248-F743-8458-504E6E21B3E9}"/>
              </a:ext>
            </a:extLst>
          </p:cNvPr>
          <p:cNvSpPr/>
          <p:nvPr/>
        </p:nvSpPr>
        <p:spPr>
          <a:xfrm>
            <a:off x="10617200" y="1139825"/>
            <a:ext cx="869950" cy="768350"/>
          </a:xfrm>
          <a:custGeom>
            <a:avLst/>
            <a:gdLst>
              <a:gd name="connsiteX0" fmla="*/ 0 w 869950"/>
              <a:gd name="connsiteY0" fmla="*/ 0 h 768350"/>
              <a:gd name="connsiteX1" fmla="*/ 260350 w 869950"/>
              <a:gd name="connsiteY1" fmla="*/ 225425 h 768350"/>
              <a:gd name="connsiteX2" fmla="*/ 511175 w 869950"/>
              <a:gd name="connsiteY2" fmla="*/ 488950 h 768350"/>
              <a:gd name="connsiteX3" fmla="*/ 733425 w 869950"/>
              <a:gd name="connsiteY3" fmla="*/ 581025 h 768350"/>
              <a:gd name="connsiteX4" fmla="*/ 869950 w 869950"/>
              <a:gd name="connsiteY4" fmla="*/ 768350 h 768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950" h="768350">
                <a:moveTo>
                  <a:pt x="0" y="0"/>
                </a:moveTo>
                <a:lnTo>
                  <a:pt x="260350" y="225425"/>
                </a:lnTo>
                <a:lnTo>
                  <a:pt x="511175" y="488950"/>
                </a:lnTo>
                <a:lnTo>
                  <a:pt x="733425" y="581025"/>
                </a:lnTo>
                <a:lnTo>
                  <a:pt x="869950" y="768350"/>
                </a:ln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98" name="Freeform 97">
            <a:extLst>
              <a:ext uri="{FF2B5EF4-FFF2-40B4-BE49-F238E27FC236}">
                <a16:creationId xmlns:a16="http://schemas.microsoft.com/office/drawing/2014/main" id="{EDFF04FA-0E62-6E48-A3BF-944D4C4FDFB2}"/>
              </a:ext>
            </a:extLst>
          </p:cNvPr>
          <p:cNvSpPr/>
          <p:nvPr/>
        </p:nvSpPr>
        <p:spPr>
          <a:xfrm>
            <a:off x="11420475" y="1136650"/>
            <a:ext cx="104775" cy="768350"/>
          </a:xfrm>
          <a:custGeom>
            <a:avLst/>
            <a:gdLst>
              <a:gd name="connsiteX0" fmla="*/ 104775 w 104775"/>
              <a:gd name="connsiteY0" fmla="*/ 0 h 768350"/>
              <a:gd name="connsiteX1" fmla="*/ 34925 w 104775"/>
              <a:gd name="connsiteY1" fmla="*/ 111125 h 768350"/>
              <a:gd name="connsiteX2" fmla="*/ 0 w 104775"/>
              <a:gd name="connsiteY2" fmla="*/ 590550 h 768350"/>
              <a:gd name="connsiteX3" fmla="*/ 63500 w 104775"/>
              <a:gd name="connsiteY3" fmla="*/ 768350 h 768350"/>
            </a:gdLst>
            <a:ahLst/>
            <a:cxnLst>
              <a:cxn ang="0">
                <a:pos x="connsiteX0" y="connsiteY0"/>
              </a:cxn>
              <a:cxn ang="0">
                <a:pos x="connsiteX1" y="connsiteY1"/>
              </a:cxn>
              <a:cxn ang="0">
                <a:pos x="connsiteX2" y="connsiteY2"/>
              </a:cxn>
              <a:cxn ang="0">
                <a:pos x="connsiteX3" y="connsiteY3"/>
              </a:cxn>
            </a:cxnLst>
            <a:rect l="l" t="t" r="r" b="b"/>
            <a:pathLst>
              <a:path w="104775" h="768350">
                <a:moveTo>
                  <a:pt x="104775" y="0"/>
                </a:moveTo>
                <a:lnTo>
                  <a:pt x="34925" y="111125"/>
                </a:lnTo>
                <a:lnTo>
                  <a:pt x="0" y="590550"/>
                </a:lnTo>
                <a:lnTo>
                  <a:pt x="63500" y="768350"/>
                </a:ln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99" name="Freeform 98">
            <a:extLst>
              <a:ext uri="{FF2B5EF4-FFF2-40B4-BE49-F238E27FC236}">
                <a16:creationId xmlns:a16="http://schemas.microsoft.com/office/drawing/2014/main" id="{2675C9EC-906B-9249-B19D-ACA8E2BB2794}"/>
              </a:ext>
            </a:extLst>
          </p:cNvPr>
          <p:cNvSpPr/>
          <p:nvPr/>
        </p:nvSpPr>
        <p:spPr>
          <a:xfrm>
            <a:off x="11486073" y="1920854"/>
            <a:ext cx="696801" cy="2272310"/>
          </a:xfrm>
          <a:custGeom>
            <a:avLst/>
            <a:gdLst>
              <a:gd name="connsiteX0" fmla="*/ 0 w 724155"/>
              <a:gd name="connsiteY0" fmla="*/ 0 h 2307479"/>
              <a:gd name="connsiteX1" fmla="*/ 141149 w 724155"/>
              <a:gd name="connsiteY1" fmla="*/ 239339 h 2307479"/>
              <a:gd name="connsiteX2" fmla="*/ 190244 w 724155"/>
              <a:gd name="connsiteY2" fmla="*/ 834620 h 2307479"/>
              <a:gd name="connsiteX3" fmla="*/ 472542 w 724155"/>
              <a:gd name="connsiteY3" fmla="*/ 1877895 h 2307479"/>
              <a:gd name="connsiteX4" fmla="*/ 484816 w 724155"/>
              <a:gd name="connsiteY4" fmla="*/ 2025181 h 2307479"/>
              <a:gd name="connsiteX5" fmla="*/ 724155 w 724155"/>
              <a:gd name="connsiteY5" fmla="*/ 2307479 h 2307479"/>
              <a:gd name="connsiteX6" fmla="*/ 724155 w 724155"/>
              <a:gd name="connsiteY6" fmla="*/ 2307479 h 2307479"/>
              <a:gd name="connsiteX0" fmla="*/ 0 w 759324"/>
              <a:gd name="connsiteY0" fmla="*/ 0 h 2307479"/>
              <a:gd name="connsiteX1" fmla="*/ 141149 w 759324"/>
              <a:gd name="connsiteY1" fmla="*/ 239339 h 2307479"/>
              <a:gd name="connsiteX2" fmla="*/ 190244 w 759324"/>
              <a:gd name="connsiteY2" fmla="*/ 834620 h 2307479"/>
              <a:gd name="connsiteX3" fmla="*/ 472542 w 759324"/>
              <a:gd name="connsiteY3" fmla="*/ 1877895 h 2307479"/>
              <a:gd name="connsiteX4" fmla="*/ 484816 w 759324"/>
              <a:gd name="connsiteY4" fmla="*/ 2025181 h 2307479"/>
              <a:gd name="connsiteX5" fmla="*/ 724155 w 759324"/>
              <a:gd name="connsiteY5" fmla="*/ 2307479 h 2307479"/>
              <a:gd name="connsiteX6" fmla="*/ 759324 w 759324"/>
              <a:gd name="connsiteY6" fmla="*/ 2241048 h 2307479"/>
              <a:gd name="connsiteX0" fmla="*/ 0 w 759324"/>
              <a:gd name="connsiteY0" fmla="*/ 0 h 2268402"/>
              <a:gd name="connsiteX1" fmla="*/ 141149 w 759324"/>
              <a:gd name="connsiteY1" fmla="*/ 239339 h 2268402"/>
              <a:gd name="connsiteX2" fmla="*/ 190244 w 759324"/>
              <a:gd name="connsiteY2" fmla="*/ 834620 h 2268402"/>
              <a:gd name="connsiteX3" fmla="*/ 472542 w 759324"/>
              <a:gd name="connsiteY3" fmla="*/ 1877895 h 2268402"/>
              <a:gd name="connsiteX4" fmla="*/ 484816 w 759324"/>
              <a:gd name="connsiteY4" fmla="*/ 2025181 h 2268402"/>
              <a:gd name="connsiteX5" fmla="*/ 685078 w 759324"/>
              <a:gd name="connsiteY5" fmla="*/ 2268402 h 2268402"/>
              <a:gd name="connsiteX6" fmla="*/ 759324 w 759324"/>
              <a:gd name="connsiteY6" fmla="*/ 2241048 h 2268402"/>
              <a:gd name="connsiteX0" fmla="*/ 0 w 685078"/>
              <a:gd name="connsiteY0" fmla="*/ 0 h 2268402"/>
              <a:gd name="connsiteX1" fmla="*/ 141149 w 685078"/>
              <a:gd name="connsiteY1" fmla="*/ 239339 h 2268402"/>
              <a:gd name="connsiteX2" fmla="*/ 190244 w 685078"/>
              <a:gd name="connsiteY2" fmla="*/ 834620 h 2268402"/>
              <a:gd name="connsiteX3" fmla="*/ 472542 w 685078"/>
              <a:gd name="connsiteY3" fmla="*/ 1877895 h 2268402"/>
              <a:gd name="connsiteX4" fmla="*/ 484816 w 685078"/>
              <a:gd name="connsiteY4" fmla="*/ 2025181 h 2268402"/>
              <a:gd name="connsiteX5" fmla="*/ 685078 w 685078"/>
              <a:gd name="connsiteY5" fmla="*/ 2268402 h 2268402"/>
              <a:gd name="connsiteX0" fmla="*/ 0 w 696801"/>
              <a:gd name="connsiteY0" fmla="*/ 0 h 2272310"/>
              <a:gd name="connsiteX1" fmla="*/ 141149 w 696801"/>
              <a:gd name="connsiteY1" fmla="*/ 239339 h 2272310"/>
              <a:gd name="connsiteX2" fmla="*/ 190244 w 696801"/>
              <a:gd name="connsiteY2" fmla="*/ 834620 h 2272310"/>
              <a:gd name="connsiteX3" fmla="*/ 472542 w 696801"/>
              <a:gd name="connsiteY3" fmla="*/ 1877895 h 2272310"/>
              <a:gd name="connsiteX4" fmla="*/ 484816 w 696801"/>
              <a:gd name="connsiteY4" fmla="*/ 2025181 h 2272310"/>
              <a:gd name="connsiteX5" fmla="*/ 696801 w 696801"/>
              <a:gd name="connsiteY5" fmla="*/ 2272310 h 227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801" h="2272310">
                <a:moveTo>
                  <a:pt x="0" y="0"/>
                </a:moveTo>
                <a:lnTo>
                  <a:pt x="141149" y="239339"/>
                </a:lnTo>
                <a:lnTo>
                  <a:pt x="190244" y="834620"/>
                </a:lnTo>
                <a:lnTo>
                  <a:pt x="472542" y="1877895"/>
                </a:lnTo>
                <a:lnTo>
                  <a:pt x="484816" y="2025181"/>
                </a:lnTo>
                <a:lnTo>
                  <a:pt x="696801" y="2272310"/>
                </a:ln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100" name="Freeform 99">
            <a:extLst>
              <a:ext uri="{FF2B5EF4-FFF2-40B4-BE49-F238E27FC236}">
                <a16:creationId xmlns:a16="http://schemas.microsoft.com/office/drawing/2014/main" id="{8A2FA8E0-9A62-EC40-B1E3-DF4774E7344C}"/>
              </a:ext>
            </a:extLst>
          </p:cNvPr>
          <p:cNvSpPr/>
          <p:nvPr/>
        </p:nvSpPr>
        <p:spPr>
          <a:xfrm>
            <a:off x="9963150" y="5448300"/>
            <a:ext cx="1800225" cy="304800"/>
          </a:xfrm>
          <a:custGeom>
            <a:avLst/>
            <a:gdLst>
              <a:gd name="connsiteX0" fmla="*/ 0 w 1800225"/>
              <a:gd name="connsiteY0" fmla="*/ 184150 h 304800"/>
              <a:gd name="connsiteX1" fmla="*/ 244475 w 1800225"/>
              <a:gd name="connsiteY1" fmla="*/ 152400 h 304800"/>
              <a:gd name="connsiteX2" fmla="*/ 739775 w 1800225"/>
              <a:gd name="connsiteY2" fmla="*/ 0 h 304800"/>
              <a:gd name="connsiteX3" fmla="*/ 1133475 w 1800225"/>
              <a:gd name="connsiteY3" fmla="*/ 88900 h 304800"/>
              <a:gd name="connsiteX4" fmla="*/ 1558925 w 1800225"/>
              <a:gd name="connsiteY4" fmla="*/ 257175 h 304800"/>
              <a:gd name="connsiteX5" fmla="*/ 1651000 w 1800225"/>
              <a:gd name="connsiteY5" fmla="*/ 304800 h 304800"/>
              <a:gd name="connsiteX6" fmla="*/ 1800225 w 1800225"/>
              <a:gd name="connsiteY6" fmla="*/ 238125 h 304800"/>
              <a:gd name="connsiteX7" fmla="*/ 1800225 w 1800225"/>
              <a:gd name="connsiteY7" fmla="*/ 23812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25" h="304800">
                <a:moveTo>
                  <a:pt x="0" y="184150"/>
                </a:moveTo>
                <a:lnTo>
                  <a:pt x="244475" y="152400"/>
                </a:lnTo>
                <a:lnTo>
                  <a:pt x="739775" y="0"/>
                </a:lnTo>
                <a:lnTo>
                  <a:pt x="1133475" y="88900"/>
                </a:lnTo>
                <a:lnTo>
                  <a:pt x="1558925" y="257175"/>
                </a:lnTo>
                <a:lnTo>
                  <a:pt x="1651000" y="304800"/>
                </a:lnTo>
                <a:lnTo>
                  <a:pt x="1800225" y="238125"/>
                </a:lnTo>
                <a:lnTo>
                  <a:pt x="1800225" y="238125"/>
                </a:lnTo>
              </a:path>
            </a:pathLst>
          </a:cu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101" name="Freeform 100">
            <a:extLst>
              <a:ext uri="{FF2B5EF4-FFF2-40B4-BE49-F238E27FC236}">
                <a16:creationId xmlns:a16="http://schemas.microsoft.com/office/drawing/2014/main" id="{7E107F9A-A0ED-8A44-8866-5C66BADFACBA}"/>
              </a:ext>
            </a:extLst>
          </p:cNvPr>
          <p:cNvSpPr/>
          <p:nvPr/>
        </p:nvSpPr>
        <p:spPr>
          <a:xfrm>
            <a:off x="11769725" y="5708650"/>
            <a:ext cx="425450" cy="241300"/>
          </a:xfrm>
          <a:custGeom>
            <a:avLst/>
            <a:gdLst>
              <a:gd name="connsiteX0" fmla="*/ 0 w 425450"/>
              <a:gd name="connsiteY0" fmla="*/ 0 h 241300"/>
              <a:gd name="connsiteX1" fmla="*/ 12700 w 425450"/>
              <a:gd name="connsiteY1" fmla="*/ 66675 h 241300"/>
              <a:gd name="connsiteX2" fmla="*/ 177800 w 425450"/>
              <a:gd name="connsiteY2" fmla="*/ 165100 h 241300"/>
              <a:gd name="connsiteX3" fmla="*/ 425450 w 425450"/>
              <a:gd name="connsiteY3" fmla="*/ 241300 h 241300"/>
            </a:gdLst>
            <a:ahLst/>
            <a:cxnLst>
              <a:cxn ang="0">
                <a:pos x="connsiteX0" y="connsiteY0"/>
              </a:cxn>
              <a:cxn ang="0">
                <a:pos x="connsiteX1" y="connsiteY1"/>
              </a:cxn>
              <a:cxn ang="0">
                <a:pos x="connsiteX2" y="connsiteY2"/>
              </a:cxn>
              <a:cxn ang="0">
                <a:pos x="connsiteX3" y="connsiteY3"/>
              </a:cxn>
            </a:cxnLst>
            <a:rect l="l" t="t" r="r" b="b"/>
            <a:pathLst>
              <a:path w="425450" h="241300">
                <a:moveTo>
                  <a:pt x="0" y="0"/>
                </a:moveTo>
                <a:lnTo>
                  <a:pt x="12700" y="66675"/>
                </a:lnTo>
                <a:lnTo>
                  <a:pt x="177800" y="165100"/>
                </a:lnTo>
                <a:lnTo>
                  <a:pt x="425450" y="241300"/>
                </a:ln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102" name="Freeform 101">
            <a:extLst>
              <a:ext uri="{FF2B5EF4-FFF2-40B4-BE49-F238E27FC236}">
                <a16:creationId xmlns:a16="http://schemas.microsoft.com/office/drawing/2014/main" id="{1C43F3A3-A1AC-B949-BF8A-00BC1FF497F5}"/>
              </a:ext>
            </a:extLst>
          </p:cNvPr>
          <p:cNvSpPr/>
          <p:nvPr/>
        </p:nvSpPr>
        <p:spPr>
          <a:xfrm>
            <a:off x="11807825" y="5705475"/>
            <a:ext cx="381000" cy="206375"/>
          </a:xfrm>
          <a:custGeom>
            <a:avLst/>
            <a:gdLst>
              <a:gd name="connsiteX0" fmla="*/ 0 w 381000"/>
              <a:gd name="connsiteY0" fmla="*/ 0 h 206375"/>
              <a:gd name="connsiteX1" fmla="*/ 12700 w 381000"/>
              <a:gd name="connsiteY1" fmla="*/ 50800 h 206375"/>
              <a:gd name="connsiteX2" fmla="*/ 152400 w 381000"/>
              <a:gd name="connsiteY2" fmla="*/ 136525 h 206375"/>
              <a:gd name="connsiteX3" fmla="*/ 381000 w 381000"/>
              <a:gd name="connsiteY3" fmla="*/ 206375 h 206375"/>
            </a:gdLst>
            <a:ahLst/>
            <a:cxnLst>
              <a:cxn ang="0">
                <a:pos x="connsiteX0" y="connsiteY0"/>
              </a:cxn>
              <a:cxn ang="0">
                <a:pos x="connsiteX1" y="connsiteY1"/>
              </a:cxn>
              <a:cxn ang="0">
                <a:pos x="connsiteX2" y="connsiteY2"/>
              </a:cxn>
              <a:cxn ang="0">
                <a:pos x="connsiteX3" y="connsiteY3"/>
              </a:cxn>
            </a:cxnLst>
            <a:rect l="l" t="t" r="r" b="b"/>
            <a:pathLst>
              <a:path w="381000" h="206375">
                <a:moveTo>
                  <a:pt x="0" y="0"/>
                </a:moveTo>
                <a:lnTo>
                  <a:pt x="12700" y="50800"/>
                </a:lnTo>
                <a:lnTo>
                  <a:pt x="152400" y="136525"/>
                </a:lnTo>
                <a:lnTo>
                  <a:pt x="381000" y="206375"/>
                </a:ln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103" name="Freeform 102">
            <a:extLst>
              <a:ext uri="{FF2B5EF4-FFF2-40B4-BE49-F238E27FC236}">
                <a16:creationId xmlns:a16="http://schemas.microsoft.com/office/drawing/2014/main" id="{9D761DE6-8F66-C746-BCA8-DA290F94E976}"/>
              </a:ext>
            </a:extLst>
          </p:cNvPr>
          <p:cNvSpPr/>
          <p:nvPr/>
        </p:nvSpPr>
        <p:spPr>
          <a:xfrm>
            <a:off x="10414000" y="5099903"/>
            <a:ext cx="85725" cy="1444625"/>
          </a:xfrm>
          <a:custGeom>
            <a:avLst/>
            <a:gdLst>
              <a:gd name="connsiteX0" fmla="*/ 53975 w 85725"/>
              <a:gd name="connsiteY0" fmla="*/ 0 h 1466850"/>
              <a:gd name="connsiteX1" fmla="*/ 82550 w 85725"/>
              <a:gd name="connsiteY1" fmla="*/ 98425 h 1466850"/>
              <a:gd name="connsiteX2" fmla="*/ 0 w 85725"/>
              <a:gd name="connsiteY2" fmla="*/ 923925 h 1466850"/>
              <a:gd name="connsiteX3" fmla="*/ 85725 w 85725"/>
              <a:gd name="connsiteY3" fmla="*/ 1466850 h 1466850"/>
              <a:gd name="connsiteX4" fmla="*/ 85725 w 85725"/>
              <a:gd name="connsiteY4" fmla="*/ 1466850 h 1466850"/>
              <a:gd name="connsiteX0" fmla="*/ 53975 w 85725"/>
              <a:gd name="connsiteY0" fmla="*/ 0 h 1466850"/>
              <a:gd name="connsiteX1" fmla="*/ 82550 w 85725"/>
              <a:gd name="connsiteY1" fmla="*/ 98425 h 1466850"/>
              <a:gd name="connsiteX2" fmla="*/ 0 w 85725"/>
              <a:gd name="connsiteY2" fmla="*/ 923925 h 1466850"/>
              <a:gd name="connsiteX3" fmla="*/ 85725 w 85725"/>
              <a:gd name="connsiteY3" fmla="*/ 1466850 h 1466850"/>
              <a:gd name="connsiteX4" fmla="*/ 73025 w 85725"/>
              <a:gd name="connsiteY4" fmla="*/ 1374775 h 1466850"/>
              <a:gd name="connsiteX0" fmla="*/ 53975 w 82550"/>
              <a:gd name="connsiteY0" fmla="*/ 0 h 1374775"/>
              <a:gd name="connsiteX1" fmla="*/ 82550 w 82550"/>
              <a:gd name="connsiteY1" fmla="*/ 98425 h 1374775"/>
              <a:gd name="connsiteX2" fmla="*/ 0 w 82550"/>
              <a:gd name="connsiteY2" fmla="*/ 923925 h 1374775"/>
              <a:gd name="connsiteX3" fmla="*/ 73025 w 82550"/>
              <a:gd name="connsiteY3" fmla="*/ 1374775 h 1374775"/>
              <a:gd name="connsiteX0" fmla="*/ 53975 w 85725"/>
              <a:gd name="connsiteY0" fmla="*/ 0 h 1444625"/>
              <a:gd name="connsiteX1" fmla="*/ 82550 w 85725"/>
              <a:gd name="connsiteY1" fmla="*/ 98425 h 1444625"/>
              <a:gd name="connsiteX2" fmla="*/ 0 w 85725"/>
              <a:gd name="connsiteY2" fmla="*/ 923925 h 1444625"/>
              <a:gd name="connsiteX3" fmla="*/ 85725 w 85725"/>
              <a:gd name="connsiteY3" fmla="*/ 1444625 h 1444625"/>
            </a:gdLst>
            <a:ahLst/>
            <a:cxnLst>
              <a:cxn ang="0">
                <a:pos x="connsiteX0" y="connsiteY0"/>
              </a:cxn>
              <a:cxn ang="0">
                <a:pos x="connsiteX1" y="connsiteY1"/>
              </a:cxn>
              <a:cxn ang="0">
                <a:pos x="connsiteX2" y="connsiteY2"/>
              </a:cxn>
              <a:cxn ang="0">
                <a:pos x="connsiteX3" y="connsiteY3"/>
              </a:cxn>
            </a:cxnLst>
            <a:rect l="l" t="t" r="r" b="b"/>
            <a:pathLst>
              <a:path w="85725" h="1444625">
                <a:moveTo>
                  <a:pt x="53975" y="0"/>
                </a:moveTo>
                <a:lnTo>
                  <a:pt x="82550" y="98425"/>
                </a:lnTo>
                <a:lnTo>
                  <a:pt x="0" y="923925"/>
                </a:lnTo>
                <a:lnTo>
                  <a:pt x="85725" y="1444625"/>
                </a:lnTo>
              </a:path>
            </a:pathLst>
          </a:cu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pic>
        <p:nvPicPr>
          <p:cNvPr id="31" name="Picture 30">
            <a:extLst>
              <a:ext uri="{FF2B5EF4-FFF2-40B4-BE49-F238E27FC236}">
                <a16:creationId xmlns:a16="http://schemas.microsoft.com/office/drawing/2014/main" id="{20829E83-2E01-AC4B-A340-DA2C17CA302A}"/>
              </a:ext>
            </a:extLst>
          </p:cNvPr>
          <p:cNvPicPr>
            <a:picLocks noChangeAspect="1"/>
          </p:cNvPicPr>
          <p:nvPr/>
        </p:nvPicPr>
        <p:blipFill>
          <a:blip r:embed="rId6"/>
          <a:stretch>
            <a:fillRect/>
          </a:stretch>
        </p:blipFill>
        <p:spPr>
          <a:xfrm>
            <a:off x="1451426" y="2358928"/>
            <a:ext cx="95250" cy="95250"/>
          </a:xfrm>
          <a:prstGeom prst="rect">
            <a:avLst/>
          </a:prstGeom>
        </p:spPr>
      </p:pic>
      <p:pic>
        <p:nvPicPr>
          <p:cNvPr id="29" name="Picture 28">
            <a:extLst>
              <a:ext uri="{FF2B5EF4-FFF2-40B4-BE49-F238E27FC236}">
                <a16:creationId xmlns:a16="http://schemas.microsoft.com/office/drawing/2014/main" id="{68B53262-C5A2-2F45-B249-9A559BBA2608}"/>
              </a:ext>
            </a:extLst>
          </p:cNvPr>
          <p:cNvPicPr>
            <a:picLocks noChangeAspect="1"/>
          </p:cNvPicPr>
          <p:nvPr/>
        </p:nvPicPr>
        <p:blipFill>
          <a:blip r:embed="rId6"/>
          <a:stretch>
            <a:fillRect/>
          </a:stretch>
        </p:blipFill>
        <p:spPr>
          <a:xfrm>
            <a:off x="1968843" y="2470440"/>
            <a:ext cx="95250" cy="95250"/>
          </a:xfrm>
          <a:prstGeom prst="rect">
            <a:avLst/>
          </a:prstGeom>
        </p:spPr>
      </p:pic>
      <p:pic>
        <p:nvPicPr>
          <p:cNvPr id="33" name="Picture 32">
            <a:extLst>
              <a:ext uri="{FF2B5EF4-FFF2-40B4-BE49-F238E27FC236}">
                <a16:creationId xmlns:a16="http://schemas.microsoft.com/office/drawing/2014/main" id="{52182978-F20A-8649-8515-7218EA67C215}"/>
              </a:ext>
            </a:extLst>
          </p:cNvPr>
          <p:cNvPicPr>
            <a:picLocks noChangeAspect="1"/>
          </p:cNvPicPr>
          <p:nvPr/>
        </p:nvPicPr>
        <p:blipFill>
          <a:blip r:embed="rId6"/>
          <a:stretch>
            <a:fillRect/>
          </a:stretch>
        </p:blipFill>
        <p:spPr>
          <a:xfrm>
            <a:off x="1986686" y="2144825"/>
            <a:ext cx="95250" cy="95250"/>
          </a:xfrm>
          <a:prstGeom prst="rect">
            <a:avLst/>
          </a:prstGeom>
        </p:spPr>
      </p:pic>
      <p:pic>
        <p:nvPicPr>
          <p:cNvPr id="32" name="Picture 31">
            <a:extLst>
              <a:ext uri="{FF2B5EF4-FFF2-40B4-BE49-F238E27FC236}">
                <a16:creationId xmlns:a16="http://schemas.microsoft.com/office/drawing/2014/main" id="{99800263-5999-D74D-B03A-B6F39AD922BE}"/>
              </a:ext>
            </a:extLst>
          </p:cNvPr>
          <p:cNvPicPr>
            <a:picLocks noChangeAspect="1"/>
          </p:cNvPicPr>
          <p:nvPr/>
        </p:nvPicPr>
        <p:blipFill>
          <a:blip r:embed="rId6"/>
          <a:stretch>
            <a:fillRect/>
          </a:stretch>
        </p:blipFill>
        <p:spPr>
          <a:xfrm>
            <a:off x="2120500" y="2015470"/>
            <a:ext cx="95250" cy="95250"/>
          </a:xfrm>
          <a:prstGeom prst="rect">
            <a:avLst/>
          </a:prstGeom>
        </p:spPr>
      </p:pic>
      <p:sp>
        <p:nvSpPr>
          <p:cNvPr id="106" name="Freeform 105">
            <a:extLst>
              <a:ext uri="{FF2B5EF4-FFF2-40B4-BE49-F238E27FC236}">
                <a16:creationId xmlns:a16="http://schemas.microsoft.com/office/drawing/2014/main" id="{A58F499D-AE86-3A43-976C-2C2535504CA5}"/>
              </a:ext>
            </a:extLst>
          </p:cNvPr>
          <p:cNvSpPr/>
          <p:nvPr/>
        </p:nvSpPr>
        <p:spPr>
          <a:xfrm>
            <a:off x="4981755" y="5469147"/>
            <a:ext cx="780690" cy="336430"/>
          </a:xfrm>
          <a:custGeom>
            <a:avLst/>
            <a:gdLst>
              <a:gd name="connsiteX0" fmla="*/ 0 w 780690"/>
              <a:gd name="connsiteY0" fmla="*/ 43132 h 336430"/>
              <a:gd name="connsiteX1" fmla="*/ 77637 w 780690"/>
              <a:gd name="connsiteY1" fmla="*/ 0 h 336430"/>
              <a:gd name="connsiteX2" fmla="*/ 138022 w 780690"/>
              <a:gd name="connsiteY2" fmla="*/ 0 h 336430"/>
              <a:gd name="connsiteX3" fmla="*/ 383875 w 780690"/>
              <a:gd name="connsiteY3" fmla="*/ 142336 h 336430"/>
              <a:gd name="connsiteX4" fmla="*/ 508958 w 780690"/>
              <a:gd name="connsiteY4" fmla="*/ 159589 h 336430"/>
              <a:gd name="connsiteX5" fmla="*/ 625415 w 780690"/>
              <a:gd name="connsiteY5" fmla="*/ 224287 h 336430"/>
              <a:gd name="connsiteX6" fmla="*/ 698739 w 780690"/>
              <a:gd name="connsiteY6" fmla="*/ 297611 h 336430"/>
              <a:gd name="connsiteX7" fmla="*/ 780690 w 780690"/>
              <a:gd name="connsiteY7" fmla="*/ 336430 h 33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0690" h="336430">
                <a:moveTo>
                  <a:pt x="0" y="43132"/>
                </a:moveTo>
                <a:lnTo>
                  <a:pt x="77637" y="0"/>
                </a:lnTo>
                <a:lnTo>
                  <a:pt x="138022" y="0"/>
                </a:lnTo>
                <a:lnTo>
                  <a:pt x="383875" y="142336"/>
                </a:lnTo>
                <a:lnTo>
                  <a:pt x="508958" y="159589"/>
                </a:lnTo>
                <a:lnTo>
                  <a:pt x="625415" y="224287"/>
                </a:lnTo>
                <a:lnTo>
                  <a:pt x="698739" y="297611"/>
                </a:lnTo>
                <a:lnTo>
                  <a:pt x="780690" y="336430"/>
                </a:lnTo>
              </a:path>
            </a:pathLst>
          </a:cu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pic>
        <p:nvPicPr>
          <p:cNvPr id="21" name="Picture 20">
            <a:extLst>
              <a:ext uri="{FF2B5EF4-FFF2-40B4-BE49-F238E27FC236}">
                <a16:creationId xmlns:a16="http://schemas.microsoft.com/office/drawing/2014/main" id="{5C8D8CFC-080B-4B48-B35D-135D5BDB9525}"/>
              </a:ext>
            </a:extLst>
          </p:cNvPr>
          <p:cNvPicPr>
            <a:picLocks noChangeAspect="1"/>
          </p:cNvPicPr>
          <p:nvPr/>
        </p:nvPicPr>
        <p:blipFill>
          <a:blip r:embed="rId6"/>
          <a:stretch>
            <a:fillRect/>
          </a:stretch>
        </p:blipFill>
        <p:spPr>
          <a:xfrm>
            <a:off x="5602435" y="5510294"/>
            <a:ext cx="95250" cy="95250"/>
          </a:xfrm>
          <a:prstGeom prst="rect">
            <a:avLst/>
          </a:prstGeom>
        </p:spPr>
      </p:pic>
      <p:pic>
        <p:nvPicPr>
          <p:cNvPr id="20" name="Picture 19">
            <a:extLst>
              <a:ext uri="{FF2B5EF4-FFF2-40B4-BE49-F238E27FC236}">
                <a16:creationId xmlns:a16="http://schemas.microsoft.com/office/drawing/2014/main" id="{E0EF08ED-3CFF-F549-BE09-80ED4A939546}"/>
              </a:ext>
            </a:extLst>
          </p:cNvPr>
          <p:cNvPicPr>
            <a:picLocks noChangeAspect="1"/>
          </p:cNvPicPr>
          <p:nvPr/>
        </p:nvPicPr>
        <p:blipFill>
          <a:blip r:embed="rId6"/>
          <a:stretch>
            <a:fillRect/>
          </a:stretch>
        </p:blipFill>
        <p:spPr>
          <a:xfrm>
            <a:off x="4915745" y="5467598"/>
            <a:ext cx="95250" cy="95250"/>
          </a:xfrm>
          <a:prstGeom prst="rect">
            <a:avLst/>
          </a:prstGeom>
        </p:spPr>
      </p:pic>
      <p:pic>
        <p:nvPicPr>
          <p:cNvPr id="19" name="Picture 18">
            <a:extLst>
              <a:ext uri="{FF2B5EF4-FFF2-40B4-BE49-F238E27FC236}">
                <a16:creationId xmlns:a16="http://schemas.microsoft.com/office/drawing/2014/main" id="{C115D8C6-F8AA-6041-A1C1-FB8B1742A512}"/>
              </a:ext>
            </a:extLst>
          </p:cNvPr>
          <p:cNvPicPr>
            <a:picLocks noChangeAspect="1"/>
          </p:cNvPicPr>
          <p:nvPr/>
        </p:nvPicPr>
        <p:blipFill>
          <a:blip r:embed="rId6"/>
          <a:stretch>
            <a:fillRect/>
          </a:stretch>
        </p:blipFill>
        <p:spPr>
          <a:xfrm>
            <a:off x="4830354" y="4958807"/>
            <a:ext cx="95250" cy="95250"/>
          </a:xfrm>
          <a:prstGeom prst="rect">
            <a:avLst/>
          </a:prstGeom>
        </p:spPr>
      </p:pic>
      <p:pic>
        <p:nvPicPr>
          <p:cNvPr id="22" name="Picture 21">
            <a:extLst>
              <a:ext uri="{FF2B5EF4-FFF2-40B4-BE49-F238E27FC236}">
                <a16:creationId xmlns:a16="http://schemas.microsoft.com/office/drawing/2014/main" id="{CD372667-B1BF-6644-8184-75B7BF821E4B}"/>
              </a:ext>
            </a:extLst>
          </p:cNvPr>
          <p:cNvPicPr>
            <a:picLocks noChangeAspect="1"/>
          </p:cNvPicPr>
          <p:nvPr/>
        </p:nvPicPr>
        <p:blipFill>
          <a:blip r:embed="rId6"/>
          <a:stretch>
            <a:fillRect/>
          </a:stretch>
        </p:blipFill>
        <p:spPr>
          <a:xfrm>
            <a:off x="5716290" y="5752236"/>
            <a:ext cx="95250" cy="95250"/>
          </a:xfrm>
          <a:prstGeom prst="rect">
            <a:avLst/>
          </a:prstGeom>
        </p:spPr>
      </p:pic>
      <p:pic>
        <p:nvPicPr>
          <p:cNvPr id="25" name="Picture 24">
            <a:extLst>
              <a:ext uri="{FF2B5EF4-FFF2-40B4-BE49-F238E27FC236}">
                <a16:creationId xmlns:a16="http://schemas.microsoft.com/office/drawing/2014/main" id="{A196DCE8-BFCA-B243-ABFC-C0AE814FD663}"/>
              </a:ext>
            </a:extLst>
          </p:cNvPr>
          <p:cNvPicPr>
            <a:picLocks noChangeAspect="1"/>
          </p:cNvPicPr>
          <p:nvPr/>
        </p:nvPicPr>
        <p:blipFill>
          <a:blip r:embed="rId6"/>
          <a:stretch>
            <a:fillRect/>
          </a:stretch>
        </p:blipFill>
        <p:spPr>
          <a:xfrm>
            <a:off x="6367400" y="5350184"/>
            <a:ext cx="95250" cy="95250"/>
          </a:xfrm>
          <a:prstGeom prst="rect">
            <a:avLst/>
          </a:prstGeom>
        </p:spPr>
      </p:pic>
      <p:pic>
        <p:nvPicPr>
          <p:cNvPr id="26" name="Picture 25">
            <a:extLst>
              <a:ext uri="{FF2B5EF4-FFF2-40B4-BE49-F238E27FC236}">
                <a16:creationId xmlns:a16="http://schemas.microsoft.com/office/drawing/2014/main" id="{B09F9E7D-BD2D-DF40-A8B4-FED31DEE71AB}"/>
              </a:ext>
            </a:extLst>
          </p:cNvPr>
          <p:cNvPicPr>
            <a:picLocks noChangeAspect="1"/>
          </p:cNvPicPr>
          <p:nvPr/>
        </p:nvPicPr>
        <p:blipFill>
          <a:blip r:embed="rId6"/>
          <a:stretch>
            <a:fillRect/>
          </a:stretch>
        </p:blipFill>
        <p:spPr>
          <a:xfrm>
            <a:off x="9225413" y="4407081"/>
            <a:ext cx="95250" cy="95250"/>
          </a:xfrm>
          <a:prstGeom prst="rect">
            <a:avLst/>
          </a:prstGeom>
        </p:spPr>
      </p:pic>
      <p:pic>
        <p:nvPicPr>
          <p:cNvPr id="27" name="Picture 26">
            <a:extLst>
              <a:ext uri="{FF2B5EF4-FFF2-40B4-BE49-F238E27FC236}">
                <a16:creationId xmlns:a16="http://schemas.microsoft.com/office/drawing/2014/main" id="{2FDD7FC6-99CC-A54C-BDF5-D855B915BFFB}"/>
              </a:ext>
            </a:extLst>
          </p:cNvPr>
          <p:cNvPicPr>
            <a:picLocks noChangeAspect="1"/>
          </p:cNvPicPr>
          <p:nvPr/>
        </p:nvPicPr>
        <p:blipFill>
          <a:blip r:embed="rId6"/>
          <a:stretch>
            <a:fillRect/>
          </a:stretch>
        </p:blipFill>
        <p:spPr>
          <a:xfrm>
            <a:off x="9897790" y="5588668"/>
            <a:ext cx="95250" cy="95250"/>
          </a:xfrm>
          <a:prstGeom prst="rect">
            <a:avLst/>
          </a:prstGeom>
        </p:spPr>
      </p:pic>
      <p:pic>
        <p:nvPicPr>
          <p:cNvPr id="107" name="Picture 106">
            <a:extLst>
              <a:ext uri="{FF2B5EF4-FFF2-40B4-BE49-F238E27FC236}">
                <a16:creationId xmlns:a16="http://schemas.microsoft.com/office/drawing/2014/main" id="{8001658E-ED15-6B41-BFD1-35555DB25DF2}"/>
              </a:ext>
            </a:extLst>
          </p:cNvPr>
          <p:cNvPicPr>
            <a:picLocks noChangeAspect="1"/>
          </p:cNvPicPr>
          <p:nvPr/>
        </p:nvPicPr>
        <p:blipFill>
          <a:blip r:embed="rId6"/>
          <a:stretch>
            <a:fillRect/>
          </a:stretch>
        </p:blipFill>
        <p:spPr>
          <a:xfrm>
            <a:off x="9554824" y="4372450"/>
            <a:ext cx="95250" cy="95250"/>
          </a:xfrm>
          <a:prstGeom prst="rect">
            <a:avLst/>
          </a:prstGeom>
        </p:spPr>
      </p:pic>
      <p:pic>
        <p:nvPicPr>
          <p:cNvPr id="108" name="Picture 107">
            <a:extLst>
              <a:ext uri="{FF2B5EF4-FFF2-40B4-BE49-F238E27FC236}">
                <a16:creationId xmlns:a16="http://schemas.microsoft.com/office/drawing/2014/main" id="{9BDB1B54-7A4F-F949-8225-783CE952AE7E}"/>
              </a:ext>
            </a:extLst>
          </p:cNvPr>
          <p:cNvPicPr>
            <a:picLocks noChangeAspect="1"/>
          </p:cNvPicPr>
          <p:nvPr/>
        </p:nvPicPr>
        <p:blipFill>
          <a:blip r:embed="rId6"/>
          <a:stretch>
            <a:fillRect/>
          </a:stretch>
        </p:blipFill>
        <p:spPr>
          <a:xfrm>
            <a:off x="10430405" y="4519099"/>
            <a:ext cx="95250" cy="95250"/>
          </a:xfrm>
          <a:prstGeom prst="rect">
            <a:avLst/>
          </a:prstGeom>
        </p:spPr>
      </p:pic>
      <p:pic>
        <p:nvPicPr>
          <p:cNvPr id="109" name="Picture 108">
            <a:extLst>
              <a:ext uri="{FF2B5EF4-FFF2-40B4-BE49-F238E27FC236}">
                <a16:creationId xmlns:a16="http://schemas.microsoft.com/office/drawing/2014/main" id="{539A49DA-CD62-874D-B0B3-FD36144B1539}"/>
              </a:ext>
            </a:extLst>
          </p:cNvPr>
          <p:cNvPicPr>
            <a:picLocks noChangeAspect="1"/>
          </p:cNvPicPr>
          <p:nvPr/>
        </p:nvPicPr>
        <p:blipFill>
          <a:blip r:embed="rId6"/>
          <a:stretch>
            <a:fillRect/>
          </a:stretch>
        </p:blipFill>
        <p:spPr>
          <a:xfrm>
            <a:off x="11700459" y="5604976"/>
            <a:ext cx="143782" cy="143782"/>
          </a:xfrm>
          <a:prstGeom prst="rect">
            <a:avLst/>
          </a:prstGeom>
        </p:spPr>
      </p:pic>
      <p:pic>
        <p:nvPicPr>
          <p:cNvPr id="114" name="Picture 113">
            <a:extLst>
              <a:ext uri="{FF2B5EF4-FFF2-40B4-BE49-F238E27FC236}">
                <a16:creationId xmlns:a16="http://schemas.microsoft.com/office/drawing/2014/main" id="{39942563-E52E-A945-9F39-F93599BF2372}"/>
              </a:ext>
            </a:extLst>
          </p:cNvPr>
          <p:cNvPicPr>
            <a:picLocks noChangeAspect="1"/>
          </p:cNvPicPr>
          <p:nvPr/>
        </p:nvPicPr>
        <p:blipFill>
          <a:blip r:embed="rId6"/>
          <a:stretch>
            <a:fillRect/>
          </a:stretch>
        </p:blipFill>
        <p:spPr>
          <a:xfrm>
            <a:off x="9781817" y="1353330"/>
            <a:ext cx="95250" cy="95250"/>
          </a:xfrm>
          <a:prstGeom prst="rect">
            <a:avLst/>
          </a:prstGeom>
        </p:spPr>
      </p:pic>
      <p:pic>
        <p:nvPicPr>
          <p:cNvPr id="115" name="Picture 114">
            <a:extLst>
              <a:ext uri="{FF2B5EF4-FFF2-40B4-BE49-F238E27FC236}">
                <a16:creationId xmlns:a16="http://schemas.microsoft.com/office/drawing/2014/main" id="{A68D5433-0C89-484A-A05D-119F6640EA64}"/>
              </a:ext>
            </a:extLst>
          </p:cNvPr>
          <p:cNvPicPr>
            <a:picLocks noChangeAspect="1"/>
          </p:cNvPicPr>
          <p:nvPr/>
        </p:nvPicPr>
        <p:blipFill>
          <a:blip r:embed="rId6"/>
          <a:stretch>
            <a:fillRect/>
          </a:stretch>
        </p:blipFill>
        <p:spPr>
          <a:xfrm>
            <a:off x="11442402" y="1862289"/>
            <a:ext cx="95250" cy="95250"/>
          </a:xfrm>
          <a:prstGeom prst="rect">
            <a:avLst/>
          </a:prstGeom>
        </p:spPr>
      </p:pic>
      <p:pic>
        <p:nvPicPr>
          <p:cNvPr id="111" name="Picture 110">
            <a:extLst>
              <a:ext uri="{FF2B5EF4-FFF2-40B4-BE49-F238E27FC236}">
                <a16:creationId xmlns:a16="http://schemas.microsoft.com/office/drawing/2014/main" id="{11BE4EF8-6795-6A44-B48D-B185AA39AB12}"/>
              </a:ext>
            </a:extLst>
          </p:cNvPr>
          <p:cNvPicPr>
            <a:picLocks noChangeAspect="1"/>
          </p:cNvPicPr>
          <p:nvPr/>
        </p:nvPicPr>
        <p:blipFill>
          <a:blip r:embed="rId6"/>
          <a:stretch>
            <a:fillRect/>
          </a:stretch>
        </p:blipFill>
        <p:spPr>
          <a:xfrm>
            <a:off x="7546841" y="1287456"/>
            <a:ext cx="143782" cy="143782"/>
          </a:xfrm>
          <a:prstGeom prst="rect">
            <a:avLst/>
          </a:prstGeom>
        </p:spPr>
      </p:pic>
      <p:sp>
        <p:nvSpPr>
          <p:cNvPr id="120" name="Freeform 119">
            <a:extLst>
              <a:ext uri="{FF2B5EF4-FFF2-40B4-BE49-F238E27FC236}">
                <a16:creationId xmlns:a16="http://schemas.microsoft.com/office/drawing/2014/main" id="{297667A9-E852-3C40-8CE6-20E885353786}"/>
              </a:ext>
            </a:extLst>
          </p:cNvPr>
          <p:cNvSpPr/>
          <p:nvPr/>
        </p:nvSpPr>
        <p:spPr>
          <a:xfrm>
            <a:off x="10256808" y="1151626"/>
            <a:ext cx="146649" cy="1000664"/>
          </a:xfrm>
          <a:custGeom>
            <a:avLst/>
            <a:gdLst>
              <a:gd name="connsiteX0" fmla="*/ 8626 w 146649"/>
              <a:gd name="connsiteY0" fmla="*/ 1000664 h 1000664"/>
              <a:gd name="connsiteX1" fmla="*/ 0 w 146649"/>
              <a:gd name="connsiteY1" fmla="*/ 862642 h 1000664"/>
              <a:gd name="connsiteX2" fmla="*/ 0 w 146649"/>
              <a:gd name="connsiteY2" fmla="*/ 862642 h 1000664"/>
              <a:gd name="connsiteX3" fmla="*/ 38818 w 146649"/>
              <a:gd name="connsiteY3" fmla="*/ 849702 h 1000664"/>
              <a:gd name="connsiteX4" fmla="*/ 51758 w 146649"/>
              <a:gd name="connsiteY4" fmla="*/ 603849 h 1000664"/>
              <a:gd name="connsiteX5" fmla="*/ 133709 w 146649"/>
              <a:gd name="connsiteY5" fmla="*/ 496019 h 1000664"/>
              <a:gd name="connsiteX6" fmla="*/ 146649 w 146649"/>
              <a:gd name="connsiteY6" fmla="*/ 219974 h 1000664"/>
              <a:gd name="connsiteX7" fmla="*/ 103517 w 146649"/>
              <a:gd name="connsiteY7" fmla="*/ 198408 h 1000664"/>
              <a:gd name="connsiteX8" fmla="*/ 116456 w 146649"/>
              <a:gd name="connsiteY8" fmla="*/ 159589 h 1000664"/>
              <a:gd name="connsiteX9" fmla="*/ 47445 w 146649"/>
              <a:gd name="connsiteY9" fmla="*/ 4313 h 1000664"/>
              <a:gd name="connsiteX10" fmla="*/ 51758 w 146649"/>
              <a:gd name="connsiteY10" fmla="*/ 0 h 100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649" h="1000664">
                <a:moveTo>
                  <a:pt x="8626" y="1000664"/>
                </a:moveTo>
                <a:lnTo>
                  <a:pt x="0" y="862642"/>
                </a:lnTo>
                <a:lnTo>
                  <a:pt x="0" y="862642"/>
                </a:lnTo>
                <a:lnTo>
                  <a:pt x="38818" y="849702"/>
                </a:lnTo>
                <a:lnTo>
                  <a:pt x="51758" y="603849"/>
                </a:lnTo>
                <a:lnTo>
                  <a:pt x="133709" y="496019"/>
                </a:lnTo>
                <a:lnTo>
                  <a:pt x="146649" y="219974"/>
                </a:lnTo>
                <a:lnTo>
                  <a:pt x="103517" y="198408"/>
                </a:lnTo>
                <a:lnTo>
                  <a:pt x="116456" y="159589"/>
                </a:lnTo>
                <a:lnTo>
                  <a:pt x="47445" y="4313"/>
                </a:lnTo>
                <a:lnTo>
                  <a:pt x="51758" y="0"/>
                </a:lnTo>
              </a:path>
            </a:pathLst>
          </a:custGeom>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71"/>
              </a:solidFill>
              <a:effectLst/>
              <a:uLnTx/>
              <a:uFillTx/>
              <a:latin typeface="Univers Condensed Light"/>
              <a:ea typeface="+mn-ea"/>
              <a:cs typeface="+mn-cs"/>
            </a:endParaRPr>
          </a:p>
        </p:txBody>
      </p:sp>
      <p:pic>
        <p:nvPicPr>
          <p:cNvPr id="110" name="Picture 109">
            <a:extLst>
              <a:ext uri="{FF2B5EF4-FFF2-40B4-BE49-F238E27FC236}">
                <a16:creationId xmlns:a16="http://schemas.microsoft.com/office/drawing/2014/main" id="{320C69EF-07B4-6E42-88B0-CFFEF192CEE8}"/>
              </a:ext>
            </a:extLst>
          </p:cNvPr>
          <p:cNvPicPr>
            <a:picLocks noChangeAspect="1"/>
          </p:cNvPicPr>
          <p:nvPr/>
        </p:nvPicPr>
        <p:blipFill>
          <a:blip r:embed="rId6"/>
          <a:stretch>
            <a:fillRect/>
          </a:stretch>
        </p:blipFill>
        <p:spPr>
          <a:xfrm>
            <a:off x="10190837" y="2111278"/>
            <a:ext cx="143782" cy="143782"/>
          </a:xfrm>
          <a:prstGeom prst="rect">
            <a:avLst/>
          </a:prstGeom>
        </p:spPr>
      </p:pic>
      <p:sp>
        <p:nvSpPr>
          <p:cNvPr id="121" name="Title 1">
            <a:extLst>
              <a:ext uri="{FF2B5EF4-FFF2-40B4-BE49-F238E27FC236}">
                <a16:creationId xmlns:a16="http://schemas.microsoft.com/office/drawing/2014/main" id="{BB9F461A-761C-074E-A9AD-01756C3CF631}"/>
              </a:ext>
            </a:extLst>
          </p:cNvPr>
          <p:cNvSpPr txBox="1">
            <a:spLocks/>
          </p:cNvSpPr>
          <p:nvPr/>
        </p:nvSpPr>
        <p:spPr>
          <a:xfrm>
            <a:off x="502046" y="146303"/>
            <a:ext cx="9740108" cy="82264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0" i="0" kern="1200">
                <a:solidFill>
                  <a:schemeClr val="tx1"/>
                </a:solidFill>
                <a:latin typeface="+mj-lt"/>
                <a:ea typeface="+mj-ea"/>
                <a:cs typeface="Univers Condensed Light" panose="020B0306020202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3371"/>
                </a:solidFill>
                <a:effectLst/>
                <a:uLnTx/>
                <a:uFillTx/>
                <a:latin typeface="Univers Condensed"/>
                <a:ea typeface="+mj-ea"/>
              </a:rPr>
              <a:t>Invested in strong grid infrastructure “Zero Carbon platform”</a:t>
            </a:r>
          </a:p>
        </p:txBody>
      </p:sp>
      <p:sp>
        <p:nvSpPr>
          <p:cNvPr id="122" name="TextBox 121">
            <a:extLst>
              <a:ext uri="{FF2B5EF4-FFF2-40B4-BE49-F238E27FC236}">
                <a16:creationId xmlns:a16="http://schemas.microsoft.com/office/drawing/2014/main" id="{5A516580-8837-F342-93DD-E8F035701143}"/>
              </a:ext>
            </a:extLst>
          </p:cNvPr>
          <p:cNvSpPr txBox="1"/>
          <p:nvPr/>
        </p:nvSpPr>
        <p:spPr>
          <a:xfrm>
            <a:off x="2774477" y="2007268"/>
            <a:ext cx="6895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371"/>
                </a:solidFill>
                <a:effectLst/>
                <a:uLnTx/>
                <a:uFillTx/>
                <a:latin typeface="Univers Condensed"/>
                <a:ea typeface="+mn-ea"/>
                <a:cs typeface="+mn-cs"/>
              </a:rPr>
              <a:t>HERM</a:t>
            </a:r>
          </a:p>
        </p:txBody>
      </p:sp>
      <p:sp>
        <p:nvSpPr>
          <p:cNvPr id="123" name="TextBox 122">
            <a:extLst>
              <a:ext uri="{FF2B5EF4-FFF2-40B4-BE49-F238E27FC236}">
                <a16:creationId xmlns:a16="http://schemas.microsoft.com/office/drawing/2014/main" id="{17376F74-2668-5B4A-963C-8F14F09D1DA9}"/>
              </a:ext>
            </a:extLst>
          </p:cNvPr>
          <p:cNvSpPr txBox="1"/>
          <p:nvPr/>
        </p:nvSpPr>
        <p:spPr>
          <a:xfrm>
            <a:off x="3666392" y="2569399"/>
            <a:ext cx="6895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371"/>
                </a:solidFill>
                <a:effectLst/>
                <a:uLnTx/>
                <a:uFillTx/>
                <a:latin typeface="Univers Condensed"/>
                <a:ea typeface="+mn-ea"/>
                <a:cs typeface="+mn-cs"/>
              </a:rPr>
              <a:t>SARK</a:t>
            </a:r>
          </a:p>
        </p:txBody>
      </p:sp>
      <p:sp>
        <p:nvSpPr>
          <p:cNvPr id="124" name="TextBox 123">
            <a:extLst>
              <a:ext uri="{FF2B5EF4-FFF2-40B4-BE49-F238E27FC236}">
                <a16:creationId xmlns:a16="http://schemas.microsoft.com/office/drawing/2014/main" id="{C1CBA4B6-8947-214D-9D4B-0F280053B949}"/>
              </a:ext>
            </a:extLst>
          </p:cNvPr>
          <p:cNvSpPr txBox="1"/>
          <p:nvPr/>
        </p:nvSpPr>
        <p:spPr>
          <a:xfrm>
            <a:off x="429338" y="1702043"/>
            <a:ext cx="109237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1" i="0" u="none" strike="noStrike" kern="1200" cap="none" spc="0" normalizeH="0" baseline="0" noProof="0" dirty="0">
                <a:ln>
                  <a:noFill/>
                </a:ln>
                <a:solidFill>
                  <a:srgbClr val="003371"/>
                </a:solidFill>
                <a:effectLst/>
                <a:uLnTx/>
                <a:uFillTx/>
                <a:latin typeface="Univers Condensed"/>
                <a:ea typeface="+mn-ea"/>
                <a:cs typeface="Arial" panose="020B0604020202020204" pitchFamily="34" charset="0"/>
              </a:rPr>
              <a:t>GUERNSEY</a:t>
            </a:r>
          </a:p>
        </p:txBody>
      </p:sp>
      <p:sp>
        <p:nvSpPr>
          <p:cNvPr id="125" name="TextBox 124">
            <a:extLst>
              <a:ext uri="{FF2B5EF4-FFF2-40B4-BE49-F238E27FC236}">
                <a16:creationId xmlns:a16="http://schemas.microsoft.com/office/drawing/2014/main" id="{39B44297-BEE4-114D-90BD-C79C6A00D0B2}"/>
              </a:ext>
            </a:extLst>
          </p:cNvPr>
          <p:cNvSpPr txBox="1"/>
          <p:nvPr/>
        </p:nvSpPr>
        <p:spPr>
          <a:xfrm>
            <a:off x="3781783" y="5235122"/>
            <a:ext cx="761642" cy="307193"/>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1" i="0" u="none" strike="noStrike" kern="1200" cap="none" spc="0" normalizeH="0" baseline="0" noProof="0" dirty="0">
                <a:ln>
                  <a:noFill/>
                </a:ln>
                <a:solidFill>
                  <a:srgbClr val="003371"/>
                </a:solidFill>
                <a:effectLst/>
                <a:uLnTx/>
                <a:uFillTx/>
                <a:latin typeface="Univers Condensed"/>
                <a:ea typeface="+mn-ea"/>
                <a:cs typeface="Arial" panose="020B0604020202020204" pitchFamily="34" charset="0"/>
              </a:rPr>
              <a:t>JERSEY</a:t>
            </a:r>
          </a:p>
        </p:txBody>
      </p:sp>
      <p:grpSp>
        <p:nvGrpSpPr>
          <p:cNvPr id="149" name="Group 148">
            <a:extLst>
              <a:ext uri="{FF2B5EF4-FFF2-40B4-BE49-F238E27FC236}">
                <a16:creationId xmlns:a16="http://schemas.microsoft.com/office/drawing/2014/main" id="{A97EB6F5-02DB-3044-806A-6CD18C55F802}"/>
              </a:ext>
            </a:extLst>
          </p:cNvPr>
          <p:cNvGrpSpPr/>
          <p:nvPr/>
        </p:nvGrpSpPr>
        <p:grpSpPr>
          <a:xfrm>
            <a:off x="589575" y="5507287"/>
            <a:ext cx="2956751" cy="246221"/>
            <a:chOff x="599607" y="5108462"/>
            <a:chExt cx="2956751" cy="254699"/>
          </a:xfrm>
        </p:grpSpPr>
        <p:cxnSp>
          <p:nvCxnSpPr>
            <p:cNvPr id="128" name="Straight Connector 127">
              <a:extLst>
                <a:ext uri="{FF2B5EF4-FFF2-40B4-BE49-F238E27FC236}">
                  <a16:creationId xmlns:a16="http://schemas.microsoft.com/office/drawing/2014/main" id="{A331E61A-0D03-1F48-B63F-AAFCCB6BB13B}"/>
                </a:ext>
              </a:extLst>
            </p:cNvPr>
            <p:cNvCxnSpPr/>
            <p:nvPr/>
          </p:nvCxnSpPr>
          <p:spPr>
            <a:xfrm>
              <a:off x="599607" y="5235122"/>
              <a:ext cx="719527" cy="0"/>
            </a:xfrm>
            <a:prstGeom prst="line">
              <a:avLst/>
            </a:prstGeom>
          </p:spPr>
          <p:style>
            <a:lnRef idx="2">
              <a:schemeClr val="dk1"/>
            </a:lnRef>
            <a:fillRef idx="0">
              <a:schemeClr val="dk1"/>
            </a:fillRef>
            <a:effectRef idx="1">
              <a:schemeClr val="dk1"/>
            </a:effectRef>
            <a:fontRef idx="minor">
              <a:schemeClr val="tx1"/>
            </a:fontRef>
          </p:style>
        </p:cxnSp>
        <p:sp>
          <p:nvSpPr>
            <p:cNvPr id="129" name="TextBox 128">
              <a:extLst>
                <a:ext uri="{FF2B5EF4-FFF2-40B4-BE49-F238E27FC236}">
                  <a16:creationId xmlns:a16="http://schemas.microsoft.com/office/drawing/2014/main" id="{CE4C2CDD-6156-824A-BAD6-EE485448C673}"/>
                </a:ext>
              </a:extLst>
            </p:cNvPr>
            <p:cNvSpPr txBox="1"/>
            <p:nvPr/>
          </p:nvSpPr>
          <p:spPr>
            <a:xfrm>
              <a:off x="1316625" y="5108462"/>
              <a:ext cx="2239733" cy="2546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3371"/>
                  </a:solidFill>
                  <a:effectLst/>
                  <a:uLnTx/>
                  <a:uFillTx/>
                  <a:latin typeface="Univers Condensed"/>
                  <a:ea typeface="+mn-ea"/>
                  <a:cs typeface="Arial" pitchFamily="34" charset="0"/>
                </a:rPr>
                <a:t>90kV</a:t>
              </a:r>
            </a:p>
          </p:txBody>
        </p:sp>
      </p:grpSp>
      <p:graphicFrame>
        <p:nvGraphicFramePr>
          <p:cNvPr id="131" name="Table 130">
            <a:extLst>
              <a:ext uri="{FF2B5EF4-FFF2-40B4-BE49-F238E27FC236}">
                <a16:creationId xmlns:a16="http://schemas.microsoft.com/office/drawing/2014/main" id="{2F9FA898-E563-114F-8E6C-B3935FEB903C}"/>
              </a:ext>
            </a:extLst>
          </p:cNvPr>
          <p:cNvGraphicFramePr>
            <a:graphicFrameLocks noGrp="1"/>
          </p:cNvGraphicFramePr>
          <p:nvPr/>
        </p:nvGraphicFramePr>
        <p:xfrm>
          <a:off x="593578" y="3870556"/>
          <a:ext cx="1242966" cy="1492652"/>
        </p:xfrm>
        <a:graphic>
          <a:graphicData uri="http://schemas.openxmlformats.org/drawingml/2006/table">
            <a:tbl>
              <a:tblPr firstRow="1" bandRow="1">
                <a:tableStyleId>{073A0DAA-6AF3-43AB-8588-CEC1D06C72B9}</a:tableStyleId>
              </a:tblPr>
              <a:tblGrid>
                <a:gridCol w="597612">
                  <a:extLst>
                    <a:ext uri="{9D8B030D-6E8A-4147-A177-3AD203B41FA5}">
                      <a16:colId xmlns:a16="http://schemas.microsoft.com/office/drawing/2014/main" val="4148006056"/>
                    </a:ext>
                  </a:extLst>
                </a:gridCol>
                <a:gridCol w="645354">
                  <a:extLst>
                    <a:ext uri="{9D8B030D-6E8A-4147-A177-3AD203B41FA5}">
                      <a16:colId xmlns:a16="http://schemas.microsoft.com/office/drawing/2014/main" val="2288332276"/>
                    </a:ext>
                  </a:extLst>
                </a:gridCol>
              </a:tblGrid>
              <a:tr h="0">
                <a:tc>
                  <a:txBody>
                    <a:bodyPr/>
                    <a:lstStyle/>
                    <a:p>
                      <a:pPr algn="ctr"/>
                      <a:r>
                        <a:rPr lang="en-GB" sz="1200" dirty="0">
                          <a:solidFill>
                            <a:schemeClr val="accent1"/>
                          </a:solidFill>
                        </a:rPr>
                        <a:t>Cable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a:solidFill>
                            <a:schemeClr val="accent1"/>
                          </a:solidFill>
                        </a:rPr>
                        <a:t>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1995824"/>
                  </a:ext>
                </a:extLst>
              </a:tr>
              <a:tr h="304583">
                <a:tc>
                  <a:txBody>
                    <a:bodyPr/>
                    <a:lstStyle/>
                    <a:p>
                      <a:pPr algn="ctr"/>
                      <a:r>
                        <a:rPr lang="en-GB" sz="1200" dirty="0"/>
                        <a:t>N2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200" dirty="0">
                          <a:solidFill>
                            <a:schemeClr val="tx2"/>
                          </a:solidFill>
                        </a:rPr>
                        <a:t>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94667713"/>
                  </a:ext>
                </a:extLst>
              </a:tr>
              <a:tr h="304583">
                <a:tc>
                  <a:txBody>
                    <a:bodyPr/>
                    <a:lstStyle/>
                    <a:p>
                      <a:pPr algn="ctr"/>
                      <a:r>
                        <a:rPr lang="en-GB" sz="1200" dirty="0"/>
                        <a:t>N3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algn="ctr"/>
                      <a:r>
                        <a:rPr lang="en-GB" sz="1200" dirty="0"/>
                        <a:t>2014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07234812"/>
                  </a:ext>
                </a:extLst>
              </a:tr>
              <a:tr h="304583">
                <a:tc>
                  <a:txBody>
                    <a:bodyPr/>
                    <a:lstStyle/>
                    <a:p>
                      <a:pPr algn="ctr"/>
                      <a:r>
                        <a:rPr lang="en-GB" sz="1200" dirty="0"/>
                        <a:t>N1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200" dirty="0"/>
                        <a:t>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3807037"/>
                  </a:ext>
                </a:extLst>
              </a:tr>
              <a:tr h="304583">
                <a:tc>
                  <a:txBody>
                    <a:bodyPr/>
                    <a:lstStyle/>
                    <a:p>
                      <a:pPr algn="ctr"/>
                      <a:r>
                        <a:rPr lang="en-GB" sz="1200" dirty="0"/>
                        <a:t>GJ3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algn="ctr"/>
                      <a:r>
                        <a:rPr lang="en-GB" sz="1200" dirty="0"/>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4223327929"/>
                  </a:ext>
                </a:extLst>
              </a:tr>
            </a:tbl>
          </a:graphicData>
        </a:graphic>
      </p:graphicFrame>
      <p:sp>
        <p:nvSpPr>
          <p:cNvPr id="133" name="TextBox 132">
            <a:extLst>
              <a:ext uri="{FF2B5EF4-FFF2-40B4-BE49-F238E27FC236}">
                <a16:creationId xmlns:a16="http://schemas.microsoft.com/office/drawing/2014/main" id="{CE4F51BB-59AB-914E-9F00-093FA5CEA66B}"/>
              </a:ext>
            </a:extLst>
          </p:cNvPr>
          <p:cNvSpPr txBox="1"/>
          <p:nvPr/>
        </p:nvSpPr>
        <p:spPr>
          <a:xfrm>
            <a:off x="818459" y="2390151"/>
            <a:ext cx="808172"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700" b="1" i="0" u="none" strike="noStrike" kern="1200" cap="none" spc="0" normalizeH="0" baseline="0" noProof="0" dirty="0">
                <a:ln>
                  <a:noFill/>
                </a:ln>
                <a:solidFill>
                  <a:srgbClr val="003371"/>
                </a:solidFill>
                <a:effectLst/>
                <a:uLnTx/>
                <a:uFillTx/>
                <a:latin typeface="Univers Condensed Light"/>
                <a:ea typeface="+mn-ea"/>
                <a:cs typeface="+mn-cs"/>
              </a:rPr>
              <a:t>KINGS MILLS</a:t>
            </a:r>
          </a:p>
        </p:txBody>
      </p:sp>
      <p:sp>
        <p:nvSpPr>
          <p:cNvPr id="134" name="TextBox 133">
            <a:extLst>
              <a:ext uri="{FF2B5EF4-FFF2-40B4-BE49-F238E27FC236}">
                <a16:creationId xmlns:a16="http://schemas.microsoft.com/office/drawing/2014/main" id="{F4931C89-7C3D-014A-8444-D1B16F22C70D}"/>
              </a:ext>
            </a:extLst>
          </p:cNvPr>
          <p:cNvSpPr txBox="1"/>
          <p:nvPr/>
        </p:nvSpPr>
        <p:spPr>
          <a:xfrm>
            <a:off x="1806562" y="1897148"/>
            <a:ext cx="42150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700" b="1" i="0" u="none" strike="noStrike" kern="1200" cap="none" spc="0" normalizeH="0" baseline="0" noProof="0" dirty="0">
                <a:ln>
                  <a:noFill/>
                </a:ln>
                <a:solidFill>
                  <a:srgbClr val="003371"/>
                </a:solidFill>
                <a:effectLst/>
                <a:uLnTx/>
                <a:uFillTx/>
                <a:latin typeface="Univers Condensed Light"/>
                <a:ea typeface="+mn-ea"/>
                <a:cs typeface="+mn-cs"/>
              </a:rPr>
              <a:t>VALE</a:t>
            </a:r>
          </a:p>
        </p:txBody>
      </p:sp>
      <p:sp>
        <p:nvSpPr>
          <p:cNvPr id="135" name="TextBox 134">
            <a:extLst>
              <a:ext uri="{FF2B5EF4-FFF2-40B4-BE49-F238E27FC236}">
                <a16:creationId xmlns:a16="http://schemas.microsoft.com/office/drawing/2014/main" id="{6BD787E6-5C7D-094D-B4EE-86B443ABDE2C}"/>
              </a:ext>
            </a:extLst>
          </p:cNvPr>
          <p:cNvSpPr txBox="1"/>
          <p:nvPr/>
        </p:nvSpPr>
        <p:spPr>
          <a:xfrm>
            <a:off x="1550498" y="2897939"/>
            <a:ext cx="59857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700" b="1" i="0" u="none" strike="noStrike" kern="1200" cap="none" spc="0" normalizeH="0" baseline="0" noProof="0" dirty="0">
                <a:ln>
                  <a:noFill/>
                </a:ln>
                <a:solidFill>
                  <a:srgbClr val="003371"/>
                </a:solidFill>
                <a:effectLst/>
                <a:uLnTx/>
                <a:uFillTx/>
                <a:latin typeface="Univers Condensed Light"/>
                <a:ea typeface="+mn-ea"/>
                <a:cs typeface="+mn-cs"/>
              </a:rPr>
              <a:t>PETIT BOT</a:t>
            </a:r>
          </a:p>
        </p:txBody>
      </p:sp>
      <p:sp>
        <p:nvSpPr>
          <p:cNvPr id="136" name="TextBox 135">
            <a:extLst>
              <a:ext uri="{FF2B5EF4-FFF2-40B4-BE49-F238E27FC236}">
                <a16:creationId xmlns:a16="http://schemas.microsoft.com/office/drawing/2014/main" id="{B529D801-05C1-F04B-BE6B-B9C8472E663D}"/>
              </a:ext>
            </a:extLst>
          </p:cNvPr>
          <p:cNvSpPr txBox="1"/>
          <p:nvPr/>
        </p:nvSpPr>
        <p:spPr>
          <a:xfrm>
            <a:off x="1934797" y="2394925"/>
            <a:ext cx="783266"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700" b="1" i="0" u="none" strike="noStrike" kern="1200" cap="none" spc="0" normalizeH="0" baseline="0" noProof="0" dirty="0">
                <a:ln>
                  <a:noFill/>
                </a:ln>
                <a:solidFill>
                  <a:srgbClr val="003371"/>
                </a:solidFill>
                <a:effectLst/>
                <a:uLnTx/>
                <a:uFillTx/>
                <a:latin typeface="Univers Condensed Light"/>
                <a:ea typeface="+mn-ea"/>
                <a:cs typeface="+mn-cs"/>
              </a:rPr>
              <a:t>HAVELET BAY</a:t>
            </a:r>
          </a:p>
        </p:txBody>
      </p:sp>
      <p:sp>
        <p:nvSpPr>
          <p:cNvPr id="137" name="TextBox 136">
            <a:extLst>
              <a:ext uri="{FF2B5EF4-FFF2-40B4-BE49-F238E27FC236}">
                <a16:creationId xmlns:a16="http://schemas.microsoft.com/office/drawing/2014/main" id="{2F6946AB-06C0-FF49-9E3F-85B3F461282C}"/>
              </a:ext>
            </a:extLst>
          </p:cNvPr>
          <p:cNvSpPr txBox="1"/>
          <p:nvPr/>
        </p:nvSpPr>
        <p:spPr>
          <a:xfrm>
            <a:off x="1849395" y="2217562"/>
            <a:ext cx="921907"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700" b="1" i="0" u="none" strike="noStrike" kern="1200" cap="none" spc="0" normalizeH="0" baseline="0" noProof="0" dirty="0">
                <a:ln>
                  <a:noFill/>
                </a:ln>
                <a:solidFill>
                  <a:srgbClr val="003371"/>
                </a:solidFill>
                <a:effectLst/>
                <a:uLnTx/>
                <a:uFillTx/>
                <a:latin typeface="Univers Condensed Light"/>
                <a:ea typeface="+mn-ea"/>
                <a:cs typeface="+mn-cs"/>
              </a:rPr>
              <a:t>BARKER’S QUARRY</a:t>
            </a:r>
          </a:p>
        </p:txBody>
      </p:sp>
      <p:sp>
        <p:nvSpPr>
          <p:cNvPr id="138" name="TextBox 137">
            <a:extLst>
              <a:ext uri="{FF2B5EF4-FFF2-40B4-BE49-F238E27FC236}">
                <a16:creationId xmlns:a16="http://schemas.microsoft.com/office/drawing/2014/main" id="{B13DAE9B-26A2-2F44-BBB6-89F4F4D426B2}"/>
              </a:ext>
            </a:extLst>
          </p:cNvPr>
          <p:cNvSpPr txBox="1"/>
          <p:nvPr/>
        </p:nvSpPr>
        <p:spPr>
          <a:xfrm>
            <a:off x="6628422" y="1230054"/>
            <a:ext cx="944553" cy="25400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000" b="1" i="0" u="none" strike="noStrike" kern="1200" cap="none" spc="0" normalizeH="0" baseline="0" noProof="0" dirty="0">
                <a:ln>
                  <a:noFill/>
                </a:ln>
                <a:solidFill>
                  <a:srgbClr val="003371"/>
                </a:solidFill>
                <a:effectLst/>
                <a:uLnTx/>
                <a:uFillTx/>
                <a:latin typeface="Univers Condensed"/>
                <a:ea typeface="+mn-ea"/>
                <a:cs typeface="Arial" panose="020B0604020202020204" pitchFamily="34" charset="0"/>
              </a:rPr>
              <a:t>FLAMANVILLE</a:t>
            </a:r>
          </a:p>
        </p:txBody>
      </p:sp>
      <p:sp>
        <p:nvSpPr>
          <p:cNvPr id="139" name="TextBox 138">
            <a:extLst>
              <a:ext uri="{FF2B5EF4-FFF2-40B4-BE49-F238E27FC236}">
                <a16:creationId xmlns:a16="http://schemas.microsoft.com/office/drawing/2014/main" id="{3251DB59-347C-B645-90BA-F8DA7A67E097}"/>
              </a:ext>
            </a:extLst>
          </p:cNvPr>
          <p:cNvSpPr txBox="1"/>
          <p:nvPr/>
        </p:nvSpPr>
        <p:spPr>
          <a:xfrm>
            <a:off x="8779528" y="1224241"/>
            <a:ext cx="1037071"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700" b="1" i="0" u="none" strike="noStrike" kern="1200" cap="none" spc="0" normalizeH="0" baseline="0" noProof="0" dirty="0">
                <a:ln>
                  <a:noFill/>
                </a:ln>
                <a:solidFill>
                  <a:srgbClr val="003371"/>
                </a:solidFill>
                <a:effectLst/>
                <a:uLnTx/>
                <a:uFillTx/>
                <a:latin typeface="Univers Condensed Light"/>
                <a:ea typeface="+mn-ea"/>
                <a:cs typeface="+mn-cs"/>
              </a:rPr>
              <a:t>CARPENTRAS SNCF</a:t>
            </a:r>
          </a:p>
        </p:txBody>
      </p:sp>
      <p:sp>
        <p:nvSpPr>
          <p:cNvPr id="140" name="TextBox 139">
            <a:extLst>
              <a:ext uri="{FF2B5EF4-FFF2-40B4-BE49-F238E27FC236}">
                <a16:creationId xmlns:a16="http://schemas.microsoft.com/office/drawing/2014/main" id="{FC6C844D-AD95-E145-B73E-D6D49F7DE53F}"/>
              </a:ext>
            </a:extLst>
          </p:cNvPr>
          <p:cNvSpPr txBox="1"/>
          <p:nvPr/>
        </p:nvSpPr>
        <p:spPr>
          <a:xfrm>
            <a:off x="8603471" y="1871496"/>
            <a:ext cx="495300"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700" b="1" i="0" u="none" strike="noStrike" kern="1200" cap="none" spc="0" normalizeH="0" baseline="0" noProof="0" dirty="0">
                <a:ln>
                  <a:noFill/>
                </a:ln>
                <a:solidFill>
                  <a:srgbClr val="003371"/>
                </a:solidFill>
                <a:effectLst/>
                <a:uLnTx/>
                <a:uFillTx/>
                <a:latin typeface="Univers Condensed Light"/>
                <a:ea typeface="+mn-ea"/>
                <a:cs typeface="+mn-cs"/>
              </a:rPr>
              <a:t>TOLMER</a:t>
            </a:r>
          </a:p>
        </p:txBody>
      </p:sp>
      <p:sp>
        <p:nvSpPr>
          <p:cNvPr id="141" name="TextBox 140">
            <a:extLst>
              <a:ext uri="{FF2B5EF4-FFF2-40B4-BE49-F238E27FC236}">
                <a16:creationId xmlns:a16="http://schemas.microsoft.com/office/drawing/2014/main" id="{B8DE80B2-D4BB-9347-80A6-F65E5F2433BF}"/>
              </a:ext>
            </a:extLst>
          </p:cNvPr>
          <p:cNvSpPr txBox="1"/>
          <p:nvPr/>
        </p:nvSpPr>
        <p:spPr>
          <a:xfrm>
            <a:off x="8022028" y="2435380"/>
            <a:ext cx="732424"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700" b="1" i="0" u="none" strike="noStrike" kern="1200" cap="none" spc="0" normalizeH="0" baseline="0" noProof="0" dirty="0">
                <a:ln>
                  <a:noFill/>
                </a:ln>
                <a:solidFill>
                  <a:srgbClr val="003371"/>
                </a:solidFill>
                <a:effectLst/>
                <a:uLnTx/>
                <a:uFillTx/>
                <a:latin typeface="Univers Condensed"/>
                <a:ea typeface="+mn-ea"/>
                <a:cs typeface="+mn-cs"/>
              </a:rPr>
              <a:t>SURTAINVILLE</a:t>
            </a:r>
          </a:p>
        </p:txBody>
      </p:sp>
      <p:sp>
        <p:nvSpPr>
          <p:cNvPr id="142" name="TextBox 141">
            <a:extLst>
              <a:ext uri="{FF2B5EF4-FFF2-40B4-BE49-F238E27FC236}">
                <a16:creationId xmlns:a16="http://schemas.microsoft.com/office/drawing/2014/main" id="{547838E6-B845-9D4B-9CB7-0225FD84B2EF}"/>
              </a:ext>
            </a:extLst>
          </p:cNvPr>
          <p:cNvSpPr txBox="1"/>
          <p:nvPr/>
        </p:nvSpPr>
        <p:spPr>
          <a:xfrm>
            <a:off x="10281806" y="2063095"/>
            <a:ext cx="94455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000" b="1" i="0" u="none" strike="noStrike" kern="1200" cap="none" spc="0" normalizeH="0" baseline="0" noProof="0" dirty="0">
                <a:ln>
                  <a:noFill/>
                </a:ln>
                <a:solidFill>
                  <a:srgbClr val="003371"/>
                </a:solidFill>
                <a:effectLst/>
                <a:uLnTx/>
                <a:uFillTx/>
                <a:latin typeface="Univers Condensed"/>
                <a:ea typeface="+mn-ea"/>
                <a:cs typeface="Arial" panose="020B0604020202020204" pitchFamily="34" charset="0"/>
              </a:rPr>
              <a:t>MENUEL</a:t>
            </a:r>
          </a:p>
        </p:txBody>
      </p:sp>
      <p:sp>
        <p:nvSpPr>
          <p:cNvPr id="143" name="TextBox 142">
            <a:extLst>
              <a:ext uri="{FF2B5EF4-FFF2-40B4-BE49-F238E27FC236}">
                <a16:creationId xmlns:a16="http://schemas.microsoft.com/office/drawing/2014/main" id="{D22462A0-D38B-4E41-AEE8-8CD1BF66AED1}"/>
              </a:ext>
            </a:extLst>
          </p:cNvPr>
          <p:cNvSpPr txBox="1"/>
          <p:nvPr/>
        </p:nvSpPr>
        <p:spPr>
          <a:xfrm>
            <a:off x="10867863" y="1809928"/>
            <a:ext cx="663524"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700" b="1" i="0" u="none" strike="noStrike" kern="1200" cap="none" spc="0" normalizeH="0" baseline="0" noProof="0" dirty="0">
                <a:ln>
                  <a:noFill/>
                </a:ln>
                <a:solidFill>
                  <a:srgbClr val="003371"/>
                </a:solidFill>
                <a:effectLst/>
                <a:uLnTx/>
                <a:uFillTx/>
                <a:latin typeface="Univers Condensed Light"/>
                <a:ea typeface="+mn-ea"/>
                <a:cs typeface="+mn-cs"/>
              </a:rPr>
              <a:t>HUBERVILLE</a:t>
            </a:r>
          </a:p>
        </p:txBody>
      </p:sp>
      <p:sp>
        <p:nvSpPr>
          <p:cNvPr id="144" name="TextBox 143">
            <a:extLst>
              <a:ext uri="{FF2B5EF4-FFF2-40B4-BE49-F238E27FC236}">
                <a16:creationId xmlns:a16="http://schemas.microsoft.com/office/drawing/2014/main" id="{C93125A6-F9C2-5140-B065-2E6084FF99BE}"/>
              </a:ext>
            </a:extLst>
          </p:cNvPr>
          <p:cNvSpPr txBox="1"/>
          <p:nvPr/>
        </p:nvSpPr>
        <p:spPr>
          <a:xfrm>
            <a:off x="9235062" y="4100443"/>
            <a:ext cx="68501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700" b="1" i="0" u="none" strike="noStrike" kern="1200" cap="none" spc="0" normalizeH="0" baseline="0" noProof="0" dirty="0">
                <a:ln>
                  <a:noFill/>
                </a:ln>
                <a:solidFill>
                  <a:srgbClr val="003371"/>
                </a:solidFill>
                <a:effectLst/>
                <a:uLnTx/>
                <a:uFillTx/>
                <a:latin typeface="Univers Condensed Light"/>
                <a:ea typeface="+mn-ea"/>
                <a:cs typeface="+mn-cs"/>
              </a:rPr>
              <a:t>ST. REMY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700" b="1" i="0" u="none" strike="noStrike" kern="1200" cap="none" spc="0" normalizeH="0" baseline="0" noProof="0" dirty="0">
                <a:ln>
                  <a:noFill/>
                </a:ln>
                <a:solidFill>
                  <a:srgbClr val="003371"/>
                </a:solidFill>
                <a:effectLst/>
                <a:uLnTx/>
                <a:uFillTx/>
                <a:latin typeface="Univers Condensed Light"/>
                <a:ea typeface="+mn-ea"/>
                <a:cs typeface="+mn-cs"/>
              </a:rPr>
              <a:t>DES LANDES</a:t>
            </a:r>
          </a:p>
        </p:txBody>
      </p:sp>
      <p:sp>
        <p:nvSpPr>
          <p:cNvPr id="145" name="TextBox 144">
            <a:extLst>
              <a:ext uri="{FF2B5EF4-FFF2-40B4-BE49-F238E27FC236}">
                <a16:creationId xmlns:a16="http://schemas.microsoft.com/office/drawing/2014/main" id="{FB074F13-BDF4-4A4B-A4B3-DA98199D5E56}"/>
              </a:ext>
            </a:extLst>
          </p:cNvPr>
          <p:cNvSpPr txBox="1"/>
          <p:nvPr/>
        </p:nvSpPr>
        <p:spPr>
          <a:xfrm>
            <a:off x="8665623" y="4322592"/>
            <a:ext cx="685014"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700" b="1" i="0" u="none" strike="noStrike" kern="1200" cap="none" spc="0" normalizeH="0" baseline="0" noProof="0" dirty="0">
                <a:ln>
                  <a:noFill/>
                </a:ln>
                <a:solidFill>
                  <a:srgbClr val="003371"/>
                </a:solidFill>
                <a:effectLst/>
                <a:uLnTx/>
                <a:uFillTx/>
                <a:latin typeface="Univers Condensed"/>
                <a:ea typeface="+mn-ea"/>
                <a:cs typeface="+mn-cs"/>
              </a:rPr>
              <a:t>SURVILLE</a:t>
            </a:r>
          </a:p>
        </p:txBody>
      </p:sp>
      <p:sp>
        <p:nvSpPr>
          <p:cNvPr id="146" name="TextBox 145">
            <a:extLst>
              <a:ext uri="{FF2B5EF4-FFF2-40B4-BE49-F238E27FC236}">
                <a16:creationId xmlns:a16="http://schemas.microsoft.com/office/drawing/2014/main" id="{58CDDB02-2A89-5344-83E7-6F3715D97A04}"/>
              </a:ext>
            </a:extLst>
          </p:cNvPr>
          <p:cNvSpPr txBox="1"/>
          <p:nvPr/>
        </p:nvSpPr>
        <p:spPr>
          <a:xfrm>
            <a:off x="10348885" y="4348147"/>
            <a:ext cx="842608"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700" b="1" i="0" u="none" strike="noStrike" kern="1200" cap="none" spc="0" normalizeH="0" baseline="0" noProof="0" dirty="0">
                <a:ln>
                  <a:noFill/>
                </a:ln>
                <a:solidFill>
                  <a:srgbClr val="003371"/>
                </a:solidFill>
                <a:effectLst/>
                <a:uLnTx/>
                <a:uFillTx/>
                <a:latin typeface="Univers Condensed Light"/>
                <a:ea typeface="+mn-ea"/>
                <a:cs typeface="+mn-cs"/>
              </a:rPr>
              <a:t>LA HAYE DU PUITS</a:t>
            </a:r>
          </a:p>
        </p:txBody>
      </p:sp>
      <p:sp>
        <p:nvSpPr>
          <p:cNvPr id="147" name="TextBox 146">
            <a:extLst>
              <a:ext uri="{FF2B5EF4-FFF2-40B4-BE49-F238E27FC236}">
                <a16:creationId xmlns:a16="http://schemas.microsoft.com/office/drawing/2014/main" id="{40A3DFC8-B66B-294D-8765-A38AC0D0747B}"/>
              </a:ext>
            </a:extLst>
          </p:cNvPr>
          <p:cNvSpPr txBox="1"/>
          <p:nvPr/>
        </p:nvSpPr>
        <p:spPr>
          <a:xfrm>
            <a:off x="9285662" y="5456198"/>
            <a:ext cx="685014"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700" b="1" i="0" u="none" strike="noStrike" kern="1200" cap="none" spc="0" normalizeH="0" baseline="0" noProof="0" dirty="0">
                <a:ln>
                  <a:noFill/>
                </a:ln>
                <a:solidFill>
                  <a:srgbClr val="003371"/>
                </a:solidFill>
                <a:effectLst/>
                <a:uLnTx/>
                <a:uFillTx/>
                <a:latin typeface="Univers Condensed"/>
                <a:ea typeface="+mn-ea"/>
                <a:cs typeface="+mn-cs"/>
              </a:rPr>
              <a:t>ARMANVILLE</a:t>
            </a:r>
          </a:p>
        </p:txBody>
      </p:sp>
      <p:sp>
        <p:nvSpPr>
          <p:cNvPr id="148" name="TextBox 147">
            <a:extLst>
              <a:ext uri="{FF2B5EF4-FFF2-40B4-BE49-F238E27FC236}">
                <a16:creationId xmlns:a16="http://schemas.microsoft.com/office/drawing/2014/main" id="{57FDF39A-D85B-D444-B841-65F649ACBB11}"/>
              </a:ext>
            </a:extLst>
          </p:cNvPr>
          <p:cNvSpPr txBox="1"/>
          <p:nvPr/>
        </p:nvSpPr>
        <p:spPr>
          <a:xfrm>
            <a:off x="11217275" y="5741177"/>
            <a:ext cx="685014"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700" b="1" i="0" u="none" strike="noStrike" kern="1200" cap="none" spc="0" normalizeH="0" baseline="0" noProof="0" dirty="0">
                <a:ln>
                  <a:noFill/>
                </a:ln>
                <a:solidFill>
                  <a:srgbClr val="003371"/>
                </a:solidFill>
                <a:effectLst/>
                <a:uLnTx/>
                <a:uFillTx/>
                <a:latin typeface="Univers Condensed"/>
                <a:ea typeface="+mn-ea"/>
                <a:cs typeface="+mn-cs"/>
              </a:rPr>
              <a:t>PERIERS</a:t>
            </a:r>
          </a:p>
        </p:txBody>
      </p:sp>
      <p:sp>
        <p:nvSpPr>
          <p:cNvPr id="153" name="Freeform 326">
            <a:extLst>
              <a:ext uri="{FF2B5EF4-FFF2-40B4-BE49-F238E27FC236}">
                <a16:creationId xmlns:a16="http://schemas.microsoft.com/office/drawing/2014/main" id="{A4044937-8F5F-924D-BB36-02A0B8D162B7}"/>
              </a:ext>
            </a:extLst>
          </p:cNvPr>
          <p:cNvSpPr>
            <a:spLocks/>
          </p:cNvSpPr>
          <p:nvPr/>
        </p:nvSpPr>
        <p:spPr bwMode="auto">
          <a:xfrm>
            <a:off x="1535084" y="2427622"/>
            <a:ext cx="245752" cy="386425"/>
          </a:xfrm>
          <a:custGeom>
            <a:avLst/>
            <a:gdLst>
              <a:gd name="T0" fmla="*/ 177800 w 177800"/>
              <a:gd name="T1" fmla="*/ 307975 h 307975"/>
              <a:gd name="T2" fmla="*/ 123825 w 177800"/>
              <a:gd name="T3" fmla="*/ 257175 h 307975"/>
              <a:gd name="T4" fmla="*/ 168275 w 177800"/>
              <a:gd name="T5" fmla="*/ 215900 h 307975"/>
              <a:gd name="T6" fmla="*/ 161925 w 177800"/>
              <a:gd name="T7" fmla="*/ 136525 h 307975"/>
              <a:gd name="T8" fmla="*/ 136525 w 177800"/>
              <a:gd name="T9" fmla="*/ 88900 h 307975"/>
              <a:gd name="T10" fmla="*/ 82550 w 177800"/>
              <a:gd name="T11" fmla="*/ 76200 h 307975"/>
              <a:gd name="T12" fmla="*/ 57150 w 177800"/>
              <a:gd name="T13" fmla="*/ 15875 h 307975"/>
              <a:gd name="T14" fmla="*/ 0 w 177800"/>
              <a:gd name="T15" fmla="*/ 0 h 3079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7800" h="307975">
                <a:moveTo>
                  <a:pt x="177800" y="307975"/>
                </a:moveTo>
                <a:lnTo>
                  <a:pt x="123825" y="257175"/>
                </a:lnTo>
                <a:lnTo>
                  <a:pt x="168275" y="215900"/>
                </a:lnTo>
                <a:lnTo>
                  <a:pt x="161925" y="136525"/>
                </a:lnTo>
                <a:lnTo>
                  <a:pt x="136525" y="88900"/>
                </a:lnTo>
                <a:lnTo>
                  <a:pt x="82550" y="76200"/>
                </a:lnTo>
                <a:lnTo>
                  <a:pt x="57150" y="15875"/>
                </a:lnTo>
                <a:lnTo>
                  <a:pt x="0" y="0"/>
                </a:lnTo>
              </a:path>
            </a:pathLst>
          </a:custGeom>
          <a:noFill/>
          <a:ln w="19050" cap="flat" cmpd="sng" algn="ctr">
            <a:solidFill>
              <a:schemeClr val="accent2"/>
            </a:solidFill>
            <a:prstDash val="sys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108000" tIns="36000" rIns="108000" bIns="360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DD16"/>
              </a:solidFill>
              <a:effectLst/>
              <a:uLnTx/>
              <a:uFillTx/>
              <a:latin typeface="Univers Condensed Light"/>
              <a:ea typeface="+mn-ea"/>
              <a:cs typeface="+mn-cs"/>
            </a:endParaRPr>
          </a:p>
        </p:txBody>
      </p:sp>
      <p:pic>
        <p:nvPicPr>
          <p:cNvPr id="30" name="Picture 29">
            <a:extLst>
              <a:ext uri="{FF2B5EF4-FFF2-40B4-BE49-F238E27FC236}">
                <a16:creationId xmlns:a16="http://schemas.microsoft.com/office/drawing/2014/main" id="{A2068091-8284-AA46-89B9-4404166E4771}"/>
              </a:ext>
            </a:extLst>
          </p:cNvPr>
          <p:cNvPicPr>
            <a:picLocks noChangeAspect="1"/>
          </p:cNvPicPr>
          <p:nvPr/>
        </p:nvPicPr>
        <p:blipFill>
          <a:blip r:embed="rId6"/>
          <a:stretch>
            <a:fillRect/>
          </a:stretch>
        </p:blipFill>
        <p:spPr>
          <a:xfrm>
            <a:off x="1754743" y="2778210"/>
            <a:ext cx="95250" cy="95250"/>
          </a:xfrm>
          <a:prstGeom prst="rect">
            <a:avLst/>
          </a:prstGeom>
        </p:spPr>
      </p:pic>
      <p:pic>
        <p:nvPicPr>
          <p:cNvPr id="113" name="Picture 112">
            <a:extLst>
              <a:ext uri="{FF2B5EF4-FFF2-40B4-BE49-F238E27FC236}">
                <a16:creationId xmlns:a16="http://schemas.microsoft.com/office/drawing/2014/main" id="{BE6F9532-78EF-E948-998B-C06435E0308A}"/>
              </a:ext>
            </a:extLst>
          </p:cNvPr>
          <p:cNvPicPr>
            <a:picLocks noChangeAspect="1"/>
          </p:cNvPicPr>
          <p:nvPr/>
        </p:nvPicPr>
        <p:blipFill>
          <a:blip r:embed="rId6"/>
          <a:stretch>
            <a:fillRect/>
          </a:stretch>
        </p:blipFill>
        <p:spPr>
          <a:xfrm>
            <a:off x="9259919" y="1922673"/>
            <a:ext cx="95250" cy="95250"/>
          </a:xfrm>
          <a:prstGeom prst="rect">
            <a:avLst/>
          </a:prstGeom>
        </p:spPr>
      </p:pic>
      <p:sp>
        <p:nvSpPr>
          <p:cNvPr id="154" name="TextBox 153">
            <a:extLst>
              <a:ext uri="{FF2B5EF4-FFF2-40B4-BE49-F238E27FC236}">
                <a16:creationId xmlns:a16="http://schemas.microsoft.com/office/drawing/2014/main" id="{23EBFA0C-DC8B-DE4E-8484-14AA7E347FBE}"/>
              </a:ext>
            </a:extLst>
          </p:cNvPr>
          <p:cNvSpPr txBox="1"/>
          <p:nvPr/>
        </p:nvSpPr>
        <p:spPr>
          <a:xfrm>
            <a:off x="4525396" y="5041179"/>
            <a:ext cx="5985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600" b="1" i="0" u="none" strike="noStrike" kern="1200" cap="none" spc="0" normalizeH="0" baseline="0" noProof="0" dirty="0">
                <a:ln>
                  <a:noFill/>
                </a:ln>
                <a:solidFill>
                  <a:srgbClr val="003371"/>
                </a:solidFill>
                <a:effectLst/>
                <a:uLnTx/>
                <a:uFillTx/>
                <a:latin typeface="Univers Condensed Light"/>
                <a:ea typeface="+mn-ea"/>
                <a:cs typeface="+mn-cs"/>
              </a:rPr>
              <a:t>GREVE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600" b="1" i="0" u="none" strike="noStrike" kern="1200" cap="none" spc="0" normalizeH="0" baseline="0" noProof="0" dirty="0">
                <a:ln>
                  <a:noFill/>
                </a:ln>
                <a:solidFill>
                  <a:srgbClr val="003371"/>
                </a:solidFill>
                <a:effectLst/>
                <a:uLnTx/>
                <a:uFillTx/>
                <a:latin typeface="Univers Condensed Light"/>
                <a:ea typeface="+mn-ea"/>
                <a:cs typeface="+mn-cs"/>
              </a:rPr>
              <a:t>DE LECQ</a:t>
            </a:r>
          </a:p>
        </p:txBody>
      </p:sp>
      <p:sp>
        <p:nvSpPr>
          <p:cNvPr id="155" name="TextBox 154">
            <a:extLst>
              <a:ext uri="{FF2B5EF4-FFF2-40B4-BE49-F238E27FC236}">
                <a16:creationId xmlns:a16="http://schemas.microsoft.com/office/drawing/2014/main" id="{4B95D560-E59E-E841-8217-FEDBE95F6259}"/>
              </a:ext>
            </a:extLst>
          </p:cNvPr>
          <p:cNvSpPr txBox="1"/>
          <p:nvPr/>
        </p:nvSpPr>
        <p:spPr>
          <a:xfrm>
            <a:off x="4491434" y="5511622"/>
            <a:ext cx="5985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600" b="1" i="0" u="none" strike="noStrike" kern="1200" cap="none" spc="0" normalizeH="0" baseline="0" noProof="0" dirty="0">
                <a:ln>
                  <a:noFill/>
                </a:ln>
                <a:solidFill>
                  <a:srgbClr val="003371"/>
                </a:solidFill>
                <a:effectLst/>
                <a:uLnTx/>
                <a:uFillTx/>
                <a:latin typeface="Univers Condensed Light"/>
                <a:ea typeface="+mn-ea"/>
                <a:cs typeface="+mn-cs"/>
              </a:rPr>
              <a:t>WESTERN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600" b="1" i="0" u="none" strike="noStrike" kern="1200" cap="none" spc="0" normalizeH="0" baseline="0" noProof="0" dirty="0">
                <a:ln>
                  <a:noFill/>
                </a:ln>
                <a:solidFill>
                  <a:srgbClr val="003371"/>
                </a:solidFill>
                <a:effectLst/>
                <a:uLnTx/>
                <a:uFillTx/>
                <a:latin typeface="Univers Condensed Light"/>
                <a:ea typeface="+mn-ea"/>
                <a:cs typeface="+mn-cs"/>
              </a:rPr>
              <a:t>PRIMARY</a:t>
            </a:r>
          </a:p>
        </p:txBody>
      </p:sp>
      <p:sp>
        <p:nvSpPr>
          <p:cNvPr id="156" name="TextBox 155">
            <a:extLst>
              <a:ext uri="{FF2B5EF4-FFF2-40B4-BE49-F238E27FC236}">
                <a16:creationId xmlns:a16="http://schemas.microsoft.com/office/drawing/2014/main" id="{FB9091FA-C6F7-9745-87D2-CCAF168A2D44}"/>
              </a:ext>
            </a:extLst>
          </p:cNvPr>
          <p:cNvSpPr txBox="1"/>
          <p:nvPr/>
        </p:nvSpPr>
        <p:spPr>
          <a:xfrm>
            <a:off x="5100741" y="5748315"/>
            <a:ext cx="56078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600" b="1" i="0" u="none" strike="noStrike" kern="1200" cap="none" spc="0" normalizeH="0" baseline="0" noProof="0" dirty="0">
                <a:ln>
                  <a:noFill/>
                </a:ln>
                <a:solidFill>
                  <a:srgbClr val="003371"/>
                </a:solidFill>
                <a:effectLst/>
                <a:uLnTx/>
                <a:uFillTx/>
                <a:latin typeface="Univers Condensed Light"/>
                <a:ea typeface="+mn-ea"/>
                <a:cs typeface="+mn-cs"/>
              </a:rPr>
              <a:t>LA COLLETTE</a:t>
            </a:r>
          </a:p>
        </p:txBody>
      </p:sp>
      <p:sp>
        <p:nvSpPr>
          <p:cNvPr id="157" name="TextBox 156">
            <a:extLst>
              <a:ext uri="{FF2B5EF4-FFF2-40B4-BE49-F238E27FC236}">
                <a16:creationId xmlns:a16="http://schemas.microsoft.com/office/drawing/2014/main" id="{4E11BB22-79F1-294F-A1EF-4232E4183885}"/>
              </a:ext>
            </a:extLst>
          </p:cNvPr>
          <p:cNvSpPr txBox="1"/>
          <p:nvPr/>
        </p:nvSpPr>
        <p:spPr>
          <a:xfrm>
            <a:off x="5649551" y="5827325"/>
            <a:ext cx="3974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600" b="1" i="0" u="none" strike="noStrike" kern="1200" cap="none" spc="0" normalizeH="0" baseline="0" noProof="0" dirty="0">
                <a:ln>
                  <a:noFill/>
                </a:ln>
                <a:solidFill>
                  <a:srgbClr val="003371"/>
                </a:solidFill>
                <a:effectLst/>
                <a:uLnTx/>
                <a:uFillTx/>
                <a:latin typeface="Univers Condensed Light"/>
                <a:ea typeface="+mn-ea"/>
                <a:cs typeface="+mn-cs"/>
              </a:rPr>
              <a:t>SOUTH HILL</a:t>
            </a:r>
          </a:p>
        </p:txBody>
      </p:sp>
      <p:sp>
        <p:nvSpPr>
          <p:cNvPr id="158" name="TextBox 157">
            <a:extLst>
              <a:ext uri="{FF2B5EF4-FFF2-40B4-BE49-F238E27FC236}">
                <a16:creationId xmlns:a16="http://schemas.microsoft.com/office/drawing/2014/main" id="{5590790C-A112-784B-9C02-F13BC657CD43}"/>
              </a:ext>
            </a:extLst>
          </p:cNvPr>
          <p:cNvSpPr txBox="1"/>
          <p:nvPr/>
        </p:nvSpPr>
        <p:spPr>
          <a:xfrm>
            <a:off x="5612510" y="5471316"/>
            <a:ext cx="660399"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600" b="1" i="0" u="none" strike="noStrike" kern="1200" cap="none" spc="0" normalizeH="0" baseline="0" noProof="0" dirty="0">
                <a:ln>
                  <a:noFill/>
                </a:ln>
                <a:solidFill>
                  <a:srgbClr val="003371"/>
                </a:solidFill>
                <a:effectLst/>
                <a:uLnTx/>
                <a:uFillTx/>
                <a:latin typeface="Univers Condensed Light"/>
                <a:ea typeface="+mn-ea"/>
                <a:cs typeface="+mn-cs"/>
              </a:rPr>
              <a:t>QUEEN’S ROAD</a:t>
            </a:r>
          </a:p>
        </p:txBody>
      </p:sp>
      <p:sp>
        <p:nvSpPr>
          <p:cNvPr id="159" name="TextBox 158">
            <a:extLst>
              <a:ext uri="{FF2B5EF4-FFF2-40B4-BE49-F238E27FC236}">
                <a16:creationId xmlns:a16="http://schemas.microsoft.com/office/drawing/2014/main" id="{811B08D5-A884-4C43-8B30-50D40491850B}"/>
              </a:ext>
            </a:extLst>
          </p:cNvPr>
          <p:cNvSpPr txBox="1"/>
          <p:nvPr/>
        </p:nvSpPr>
        <p:spPr>
          <a:xfrm>
            <a:off x="6298344" y="5208846"/>
            <a:ext cx="64213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600" b="1" i="0" u="none" strike="noStrike" kern="1200" cap="none" spc="0" normalizeH="0" baseline="0" noProof="0" dirty="0">
                <a:ln>
                  <a:noFill/>
                </a:ln>
                <a:solidFill>
                  <a:srgbClr val="003371"/>
                </a:solidFill>
                <a:effectLst/>
                <a:uLnTx/>
                <a:uFillTx/>
                <a:latin typeface="Univers Condensed Light"/>
                <a:ea typeface="+mn-ea"/>
                <a:cs typeface="+mn-cs"/>
              </a:rPr>
              <a:t>ARCHIRONDEL</a:t>
            </a:r>
          </a:p>
        </p:txBody>
      </p:sp>
      <p:sp>
        <p:nvSpPr>
          <p:cNvPr id="160" name="TextBox 159">
            <a:extLst>
              <a:ext uri="{FF2B5EF4-FFF2-40B4-BE49-F238E27FC236}">
                <a16:creationId xmlns:a16="http://schemas.microsoft.com/office/drawing/2014/main" id="{CE3B30FC-A460-CE4B-8BE5-6E119714BE63}"/>
              </a:ext>
            </a:extLst>
          </p:cNvPr>
          <p:cNvSpPr txBox="1"/>
          <p:nvPr/>
        </p:nvSpPr>
        <p:spPr>
          <a:xfrm>
            <a:off x="6223758" y="5655982"/>
            <a:ext cx="39744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600" b="1" i="0" u="none" strike="noStrike" kern="1200" cap="none" spc="0" normalizeH="0" baseline="0" noProof="0" dirty="0">
                <a:ln>
                  <a:noFill/>
                </a:ln>
                <a:solidFill>
                  <a:srgbClr val="003371"/>
                </a:solidFill>
                <a:effectLst/>
                <a:uLnTx/>
                <a:uFillTx/>
                <a:latin typeface="Univers Condensed Light"/>
                <a:ea typeface="+mn-ea"/>
                <a:cs typeface="+mn-cs"/>
              </a:rPr>
              <a:t>GOREY</a:t>
            </a:r>
          </a:p>
        </p:txBody>
      </p:sp>
      <p:sp>
        <p:nvSpPr>
          <p:cNvPr id="161" name="TextBox 160">
            <a:extLst>
              <a:ext uri="{FF2B5EF4-FFF2-40B4-BE49-F238E27FC236}">
                <a16:creationId xmlns:a16="http://schemas.microsoft.com/office/drawing/2014/main" id="{1C5F9EB4-8CA6-374C-AE6E-0AF0174ED2D5}"/>
              </a:ext>
            </a:extLst>
          </p:cNvPr>
          <p:cNvSpPr txBox="1"/>
          <p:nvPr/>
        </p:nvSpPr>
        <p:spPr>
          <a:xfrm>
            <a:off x="6512336" y="4066600"/>
            <a:ext cx="133308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000" b="1" i="0" u="none" strike="noStrike" kern="1200" cap="none" spc="0" normalizeH="0" baseline="0" noProof="0" dirty="0">
                <a:ln>
                  <a:noFill/>
                </a:ln>
                <a:solidFill>
                  <a:srgbClr val="003371"/>
                </a:solidFill>
                <a:effectLst/>
                <a:uLnTx/>
                <a:uFillTx/>
                <a:latin typeface="Univers Condensed Light"/>
                <a:ea typeface="+mn-ea"/>
                <a:cs typeface="Arial" panose="020B0604020202020204" pitchFamily="34" charset="0"/>
              </a:rPr>
              <a:t>LES ECREHOUS</a:t>
            </a:r>
          </a:p>
        </p:txBody>
      </p:sp>
      <p:grpSp>
        <p:nvGrpSpPr>
          <p:cNvPr id="198" name="Group 197">
            <a:extLst>
              <a:ext uri="{FF2B5EF4-FFF2-40B4-BE49-F238E27FC236}">
                <a16:creationId xmlns:a16="http://schemas.microsoft.com/office/drawing/2014/main" id="{189E575D-1B75-594C-A8A3-2ED5210DF3DA}"/>
              </a:ext>
            </a:extLst>
          </p:cNvPr>
          <p:cNvGrpSpPr/>
          <p:nvPr/>
        </p:nvGrpSpPr>
        <p:grpSpPr>
          <a:xfrm>
            <a:off x="2785646" y="3530329"/>
            <a:ext cx="1509148" cy="261063"/>
            <a:chOff x="2785646" y="3530329"/>
            <a:chExt cx="1509148" cy="261063"/>
          </a:xfrm>
        </p:grpSpPr>
        <p:sp>
          <p:nvSpPr>
            <p:cNvPr id="174" name="Rounded Rectangle 173">
              <a:extLst>
                <a:ext uri="{FF2B5EF4-FFF2-40B4-BE49-F238E27FC236}">
                  <a16:creationId xmlns:a16="http://schemas.microsoft.com/office/drawing/2014/main" id="{F616032E-7986-AC44-80A1-E7BACF9F9002}"/>
                </a:ext>
              </a:extLst>
            </p:cNvPr>
            <p:cNvSpPr/>
            <p:nvPr/>
          </p:nvSpPr>
          <p:spPr>
            <a:xfrm>
              <a:off x="3196899" y="3530329"/>
              <a:ext cx="900544" cy="261063"/>
            </a:xfrm>
            <a:prstGeom prst="roundRect">
              <a:avLst>
                <a:gd name="adj" fmla="val 50000"/>
              </a:avLst>
            </a:prstGeom>
            <a:gradFill>
              <a:gsLst>
                <a:gs pos="25000">
                  <a:srgbClr val="DBFAF5"/>
                </a:gs>
                <a:gs pos="0">
                  <a:schemeClr val="bg1"/>
                </a:gs>
                <a:gs pos="100000">
                  <a:srgbClr val="84EEDE"/>
                </a:gs>
              </a:gsLst>
              <a:lin ang="0" scaled="0"/>
            </a:gra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Condensed Light"/>
                <a:ea typeface="+mn-ea"/>
                <a:cs typeface="+mn-cs"/>
              </a:endParaRPr>
            </a:p>
          </p:txBody>
        </p:sp>
        <p:cxnSp>
          <p:nvCxnSpPr>
            <p:cNvPr id="178" name="Straight Connector 177">
              <a:extLst>
                <a:ext uri="{FF2B5EF4-FFF2-40B4-BE49-F238E27FC236}">
                  <a16:creationId xmlns:a16="http://schemas.microsoft.com/office/drawing/2014/main" id="{B0B0A4EE-E509-E244-9FD8-625FE2B45F45}"/>
                </a:ext>
              </a:extLst>
            </p:cNvPr>
            <p:cNvCxnSpPr>
              <a:cxnSpLocks/>
            </p:cNvCxnSpPr>
            <p:nvPr/>
          </p:nvCxnSpPr>
          <p:spPr>
            <a:xfrm flipH="1">
              <a:off x="2785646" y="3660860"/>
              <a:ext cx="411253" cy="0"/>
            </a:xfrm>
            <a:prstGeom prst="line">
              <a:avLst/>
            </a:prstGeom>
          </p:spPr>
          <p:style>
            <a:lnRef idx="2">
              <a:schemeClr val="dk1"/>
            </a:lnRef>
            <a:fillRef idx="0">
              <a:schemeClr val="dk1"/>
            </a:fillRef>
            <a:effectRef idx="1">
              <a:schemeClr val="dk1"/>
            </a:effectRef>
            <a:fontRef idx="minor">
              <a:schemeClr val="tx1"/>
            </a:fontRef>
          </p:style>
        </p:cxnSp>
        <p:sp>
          <p:nvSpPr>
            <p:cNvPr id="181" name="TextBox 180">
              <a:extLst>
                <a:ext uri="{FF2B5EF4-FFF2-40B4-BE49-F238E27FC236}">
                  <a16:creationId xmlns:a16="http://schemas.microsoft.com/office/drawing/2014/main" id="{39BADAD1-E280-3446-8E98-CA3F4F0080A9}"/>
                </a:ext>
              </a:extLst>
            </p:cNvPr>
            <p:cNvSpPr txBox="1"/>
            <p:nvPr/>
          </p:nvSpPr>
          <p:spPr>
            <a:xfrm>
              <a:off x="3229816" y="3536071"/>
              <a:ext cx="106497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371"/>
                  </a:solidFill>
                  <a:effectLst/>
                  <a:uLnTx/>
                  <a:uFillTx/>
                  <a:latin typeface="Univers Condensed"/>
                  <a:ea typeface="+mn-ea"/>
                  <a:cs typeface="+mn-cs"/>
                </a:rPr>
                <a:t>GJ3 60MW</a:t>
              </a:r>
            </a:p>
          </p:txBody>
        </p:sp>
      </p:grpSp>
      <p:grpSp>
        <p:nvGrpSpPr>
          <p:cNvPr id="199" name="Group 198">
            <a:extLst>
              <a:ext uri="{FF2B5EF4-FFF2-40B4-BE49-F238E27FC236}">
                <a16:creationId xmlns:a16="http://schemas.microsoft.com/office/drawing/2014/main" id="{AD73E7AE-3547-E149-95A5-047AFF6330DA}"/>
              </a:ext>
            </a:extLst>
          </p:cNvPr>
          <p:cNvGrpSpPr/>
          <p:nvPr/>
        </p:nvGrpSpPr>
        <p:grpSpPr>
          <a:xfrm>
            <a:off x="7690623" y="4442433"/>
            <a:ext cx="811272" cy="584825"/>
            <a:chOff x="7690623" y="4442433"/>
            <a:chExt cx="811272" cy="584825"/>
          </a:xfrm>
        </p:grpSpPr>
        <p:sp>
          <p:nvSpPr>
            <p:cNvPr id="182" name="Rounded Rectangle 181">
              <a:extLst>
                <a:ext uri="{FF2B5EF4-FFF2-40B4-BE49-F238E27FC236}">
                  <a16:creationId xmlns:a16="http://schemas.microsoft.com/office/drawing/2014/main" id="{17046B00-20BB-7D4B-8538-554F1991B722}"/>
                </a:ext>
              </a:extLst>
            </p:cNvPr>
            <p:cNvSpPr/>
            <p:nvPr/>
          </p:nvSpPr>
          <p:spPr>
            <a:xfrm>
              <a:off x="7690623" y="4442433"/>
              <a:ext cx="811272" cy="261063"/>
            </a:xfrm>
            <a:prstGeom prst="roundRect">
              <a:avLst>
                <a:gd name="adj" fmla="val 50000"/>
              </a:avLst>
            </a:prstGeom>
            <a:gradFill>
              <a:gsLst>
                <a:gs pos="25000">
                  <a:srgbClr val="DBFAF5"/>
                </a:gs>
                <a:gs pos="0">
                  <a:schemeClr val="bg1"/>
                </a:gs>
                <a:gs pos="100000">
                  <a:srgbClr val="84EEDE"/>
                </a:gs>
              </a:gsLst>
              <a:lin ang="0" scaled="0"/>
            </a:gra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Condensed Light"/>
                <a:ea typeface="+mn-ea"/>
                <a:cs typeface="+mn-cs"/>
              </a:endParaRPr>
            </a:p>
          </p:txBody>
        </p:sp>
        <p:cxnSp>
          <p:nvCxnSpPr>
            <p:cNvPr id="183" name="Straight Connector 182">
              <a:extLst>
                <a:ext uri="{FF2B5EF4-FFF2-40B4-BE49-F238E27FC236}">
                  <a16:creationId xmlns:a16="http://schemas.microsoft.com/office/drawing/2014/main" id="{EEBEA3E3-F6A4-9047-B86F-125667A0F138}"/>
                </a:ext>
              </a:extLst>
            </p:cNvPr>
            <p:cNvCxnSpPr>
              <a:cxnSpLocks/>
            </p:cNvCxnSpPr>
            <p:nvPr/>
          </p:nvCxnSpPr>
          <p:spPr>
            <a:xfrm flipV="1">
              <a:off x="8096019" y="4714254"/>
              <a:ext cx="240" cy="313004"/>
            </a:xfrm>
            <a:prstGeom prst="line">
              <a:avLst/>
            </a:prstGeom>
          </p:spPr>
          <p:style>
            <a:lnRef idx="2">
              <a:schemeClr val="dk1"/>
            </a:lnRef>
            <a:fillRef idx="0">
              <a:schemeClr val="dk1"/>
            </a:fillRef>
            <a:effectRef idx="1">
              <a:schemeClr val="dk1"/>
            </a:effectRef>
            <a:fontRef idx="minor">
              <a:schemeClr val="tx1"/>
            </a:fontRef>
          </p:style>
        </p:cxnSp>
        <p:sp>
          <p:nvSpPr>
            <p:cNvPr id="184" name="TextBox 183">
              <a:extLst>
                <a:ext uri="{FF2B5EF4-FFF2-40B4-BE49-F238E27FC236}">
                  <a16:creationId xmlns:a16="http://schemas.microsoft.com/office/drawing/2014/main" id="{65FB634A-C5BA-3A42-9E4D-E583EEAFD54A}"/>
                </a:ext>
              </a:extLst>
            </p:cNvPr>
            <p:cNvSpPr txBox="1"/>
            <p:nvPr/>
          </p:nvSpPr>
          <p:spPr>
            <a:xfrm>
              <a:off x="7723540" y="4455670"/>
              <a:ext cx="74495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371"/>
                  </a:solidFill>
                  <a:effectLst/>
                  <a:uLnTx/>
                  <a:uFillTx/>
                  <a:latin typeface="Univers Condensed"/>
                  <a:ea typeface="+mn-ea"/>
                  <a:cs typeface="+mn-cs"/>
                </a:rPr>
                <a:t>N1 100MW</a:t>
              </a:r>
            </a:p>
          </p:txBody>
        </p:sp>
      </p:grpSp>
      <p:grpSp>
        <p:nvGrpSpPr>
          <p:cNvPr id="193" name="Group 192">
            <a:extLst>
              <a:ext uri="{FF2B5EF4-FFF2-40B4-BE49-F238E27FC236}">
                <a16:creationId xmlns:a16="http://schemas.microsoft.com/office/drawing/2014/main" id="{82220B35-1EF8-4943-B783-5900B82A3E21}"/>
              </a:ext>
            </a:extLst>
          </p:cNvPr>
          <p:cNvGrpSpPr/>
          <p:nvPr/>
        </p:nvGrpSpPr>
        <p:grpSpPr>
          <a:xfrm>
            <a:off x="8615854" y="4650671"/>
            <a:ext cx="758370" cy="595398"/>
            <a:chOff x="8615854" y="4650671"/>
            <a:chExt cx="758370" cy="595398"/>
          </a:xfrm>
        </p:grpSpPr>
        <p:sp>
          <p:nvSpPr>
            <p:cNvPr id="188" name="Rounded Rectangle 187">
              <a:extLst>
                <a:ext uri="{FF2B5EF4-FFF2-40B4-BE49-F238E27FC236}">
                  <a16:creationId xmlns:a16="http://schemas.microsoft.com/office/drawing/2014/main" id="{087E66E5-F428-7743-A1EA-EF3B00013C03}"/>
                </a:ext>
              </a:extLst>
            </p:cNvPr>
            <p:cNvSpPr/>
            <p:nvPr/>
          </p:nvSpPr>
          <p:spPr>
            <a:xfrm>
              <a:off x="8615854" y="4985006"/>
              <a:ext cx="758370" cy="261063"/>
            </a:xfrm>
            <a:prstGeom prst="roundRect">
              <a:avLst>
                <a:gd name="adj" fmla="val 50000"/>
              </a:avLst>
            </a:prstGeom>
            <a:gradFill>
              <a:gsLst>
                <a:gs pos="25000">
                  <a:srgbClr val="DBFAF5"/>
                </a:gs>
                <a:gs pos="0">
                  <a:schemeClr val="bg1"/>
                </a:gs>
                <a:gs pos="100000">
                  <a:srgbClr val="84EEDE"/>
                </a:gs>
              </a:gsLst>
              <a:lin ang="0" scaled="0"/>
            </a:gra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Condensed Light"/>
                <a:ea typeface="+mn-ea"/>
                <a:cs typeface="+mn-cs"/>
              </a:endParaRPr>
            </a:p>
          </p:txBody>
        </p:sp>
        <p:cxnSp>
          <p:nvCxnSpPr>
            <p:cNvPr id="189" name="Straight Connector 188">
              <a:extLst>
                <a:ext uri="{FF2B5EF4-FFF2-40B4-BE49-F238E27FC236}">
                  <a16:creationId xmlns:a16="http://schemas.microsoft.com/office/drawing/2014/main" id="{A13DC205-8801-8D48-81FB-269C272A9853}"/>
                </a:ext>
              </a:extLst>
            </p:cNvPr>
            <p:cNvCxnSpPr>
              <a:cxnSpLocks/>
            </p:cNvCxnSpPr>
            <p:nvPr/>
          </p:nvCxnSpPr>
          <p:spPr>
            <a:xfrm flipV="1">
              <a:off x="9004300" y="4650671"/>
              <a:ext cx="0" cy="347572"/>
            </a:xfrm>
            <a:prstGeom prst="line">
              <a:avLst/>
            </a:prstGeom>
          </p:spPr>
          <p:style>
            <a:lnRef idx="2">
              <a:schemeClr val="dk1"/>
            </a:lnRef>
            <a:fillRef idx="0">
              <a:schemeClr val="dk1"/>
            </a:fillRef>
            <a:effectRef idx="1">
              <a:schemeClr val="dk1"/>
            </a:effectRef>
            <a:fontRef idx="minor">
              <a:schemeClr val="tx1"/>
            </a:fontRef>
          </p:style>
        </p:cxnSp>
        <p:sp>
          <p:nvSpPr>
            <p:cNvPr id="190" name="TextBox 189">
              <a:extLst>
                <a:ext uri="{FF2B5EF4-FFF2-40B4-BE49-F238E27FC236}">
                  <a16:creationId xmlns:a16="http://schemas.microsoft.com/office/drawing/2014/main" id="{258C67F8-FCCE-FF4D-8386-4C1C41C4E757}"/>
                </a:ext>
              </a:extLst>
            </p:cNvPr>
            <p:cNvSpPr txBox="1"/>
            <p:nvPr/>
          </p:nvSpPr>
          <p:spPr>
            <a:xfrm>
              <a:off x="8648771" y="4998243"/>
              <a:ext cx="71347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371"/>
                  </a:solidFill>
                  <a:effectLst/>
                  <a:uLnTx/>
                  <a:uFillTx/>
                  <a:latin typeface="Univers Condensed"/>
                  <a:ea typeface="+mn-ea"/>
                  <a:cs typeface="+mn-cs"/>
                </a:rPr>
                <a:t>N2 90MW</a:t>
              </a:r>
            </a:p>
          </p:txBody>
        </p:sp>
      </p:grpSp>
      <p:grpSp>
        <p:nvGrpSpPr>
          <p:cNvPr id="194" name="Group 193">
            <a:extLst>
              <a:ext uri="{FF2B5EF4-FFF2-40B4-BE49-F238E27FC236}">
                <a16:creationId xmlns:a16="http://schemas.microsoft.com/office/drawing/2014/main" id="{27D9611B-C773-614F-8EF4-EEE8445985E9}"/>
              </a:ext>
            </a:extLst>
          </p:cNvPr>
          <p:cNvGrpSpPr/>
          <p:nvPr/>
        </p:nvGrpSpPr>
        <p:grpSpPr>
          <a:xfrm>
            <a:off x="7678968" y="5493868"/>
            <a:ext cx="822926" cy="595398"/>
            <a:chOff x="8615853" y="4650671"/>
            <a:chExt cx="822926" cy="595398"/>
          </a:xfrm>
        </p:grpSpPr>
        <p:sp>
          <p:nvSpPr>
            <p:cNvPr id="195" name="Rounded Rectangle 194">
              <a:extLst>
                <a:ext uri="{FF2B5EF4-FFF2-40B4-BE49-F238E27FC236}">
                  <a16:creationId xmlns:a16="http://schemas.microsoft.com/office/drawing/2014/main" id="{92218018-5F24-1C4F-987C-B2D420031E83}"/>
                </a:ext>
              </a:extLst>
            </p:cNvPr>
            <p:cNvSpPr/>
            <p:nvPr/>
          </p:nvSpPr>
          <p:spPr>
            <a:xfrm>
              <a:off x="8615853" y="4985006"/>
              <a:ext cx="789529" cy="261063"/>
            </a:xfrm>
            <a:prstGeom prst="roundRect">
              <a:avLst>
                <a:gd name="adj" fmla="val 50000"/>
              </a:avLst>
            </a:prstGeom>
            <a:gradFill>
              <a:gsLst>
                <a:gs pos="25000">
                  <a:srgbClr val="DBFAF5"/>
                </a:gs>
                <a:gs pos="0">
                  <a:schemeClr val="bg1"/>
                </a:gs>
                <a:gs pos="100000">
                  <a:srgbClr val="84EEDE"/>
                </a:gs>
              </a:gsLst>
              <a:lin ang="0" scaled="0"/>
            </a:gra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Condensed Light"/>
                <a:ea typeface="+mn-ea"/>
                <a:cs typeface="+mn-cs"/>
              </a:endParaRPr>
            </a:p>
          </p:txBody>
        </p:sp>
        <p:cxnSp>
          <p:nvCxnSpPr>
            <p:cNvPr id="196" name="Straight Connector 195">
              <a:extLst>
                <a:ext uri="{FF2B5EF4-FFF2-40B4-BE49-F238E27FC236}">
                  <a16:creationId xmlns:a16="http://schemas.microsoft.com/office/drawing/2014/main" id="{F34C99D7-0333-A445-9289-377E0FE0E482}"/>
                </a:ext>
              </a:extLst>
            </p:cNvPr>
            <p:cNvCxnSpPr>
              <a:cxnSpLocks/>
            </p:cNvCxnSpPr>
            <p:nvPr/>
          </p:nvCxnSpPr>
          <p:spPr>
            <a:xfrm flipV="1">
              <a:off x="9019292" y="4650671"/>
              <a:ext cx="0" cy="347572"/>
            </a:xfrm>
            <a:prstGeom prst="line">
              <a:avLst/>
            </a:prstGeom>
          </p:spPr>
          <p:style>
            <a:lnRef idx="2">
              <a:schemeClr val="dk1"/>
            </a:lnRef>
            <a:fillRef idx="0">
              <a:schemeClr val="dk1"/>
            </a:fillRef>
            <a:effectRef idx="1">
              <a:schemeClr val="dk1"/>
            </a:effectRef>
            <a:fontRef idx="minor">
              <a:schemeClr val="tx1"/>
            </a:fontRef>
          </p:style>
        </p:cxnSp>
        <p:sp>
          <p:nvSpPr>
            <p:cNvPr id="197" name="TextBox 196">
              <a:extLst>
                <a:ext uri="{FF2B5EF4-FFF2-40B4-BE49-F238E27FC236}">
                  <a16:creationId xmlns:a16="http://schemas.microsoft.com/office/drawing/2014/main" id="{9465000D-1AAA-F54E-A567-00FF508DDB2B}"/>
                </a:ext>
              </a:extLst>
            </p:cNvPr>
            <p:cNvSpPr txBox="1"/>
            <p:nvPr/>
          </p:nvSpPr>
          <p:spPr>
            <a:xfrm>
              <a:off x="8648770" y="4998243"/>
              <a:ext cx="79000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371"/>
                  </a:solidFill>
                  <a:effectLst/>
                  <a:uLnTx/>
                  <a:uFillTx/>
                  <a:latin typeface="Univers Condensed"/>
                  <a:ea typeface="+mn-ea"/>
                  <a:cs typeface="+mn-cs"/>
                </a:rPr>
                <a:t>N3 100MW</a:t>
              </a:r>
            </a:p>
          </p:txBody>
        </p:sp>
      </p:grpSp>
      <p:sp>
        <p:nvSpPr>
          <p:cNvPr id="2" name="Oval 1">
            <a:extLst>
              <a:ext uri="{FF2B5EF4-FFF2-40B4-BE49-F238E27FC236}">
                <a16:creationId xmlns:a16="http://schemas.microsoft.com/office/drawing/2014/main" id="{9640D096-6590-4204-BC2C-B6504C346924}"/>
              </a:ext>
            </a:extLst>
          </p:cNvPr>
          <p:cNvSpPr/>
          <p:nvPr/>
        </p:nvSpPr>
        <p:spPr>
          <a:xfrm>
            <a:off x="9377291" y="1256173"/>
            <a:ext cx="2458123" cy="23756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3371"/>
                </a:solidFill>
                <a:effectLst/>
                <a:uLnTx/>
                <a:uFillTx/>
                <a:latin typeface="Univers Condensed"/>
                <a:ea typeface="+mn-ea"/>
                <a:cs typeface="+mn-cs"/>
              </a:rPr>
              <a:t>HIGHLY RESILIENT NETWORK DESIGN AND OPERATION</a:t>
            </a:r>
            <a:endParaRPr kumimoji="0" lang="en-JE" sz="2000" b="0" i="0" u="none" strike="noStrike" kern="1200" cap="none" spc="0" normalizeH="0" baseline="0" noProof="0">
              <a:ln>
                <a:noFill/>
              </a:ln>
              <a:solidFill>
                <a:srgbClr val="003371"/>
              </a:solidFill>
              <a:effectLst/>
              <a:uLnTx/>
              <a:uFillTx/>
              <a:latin typeface="Univers Condensed"/>
              <a:ea typeface="+mn-ea"/>
              <a:cs typeface="+mn-cs"/>
            </a:endParaRPr>
          </a:p>
        </p:txBody>
      </p:sp>
      <p:sp>
        <p:nvSpPr>
          <p:cNvPr id="132" name="Footer Placeholder 3">
            <a:extLst>
              <a:ext uri="{FF2B5EF4-FFF2-40B4-BE49-F238E27FC236}">
                <a16:creationId xmlns:a16="http://schemas.microsoft.com/office/drawing/2014/main" id="{D3B8E6B5-CBEA-48C9-90AE-24EC68936DB9}"/>
              </a:ext>
            </a:extLst>
          </p:cNvPr>
          <p:cNvSpPr txBox="1">
            <a:spLocks/>
          </p:cNvSpPr>
          <p:nvPr/>
        </p:nvSpPr>
        <p:spPr>
          <a:xfrm>
            <a:off x="515999" y="6565752"/>
            <a:ext cx="1120995" cy="2922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3371"/>
                </a:solidFill>
                <a:effectLst/>
                <a:uLnTx/>
                <a:uFillTx/>
                <a:latin typeface="Univers Condensed Light"/>
                <a:ea typeface="+mn-ea"/>
                <a:cs typeface="+mn-cs"/>
              </a:rPr>
              <a:t>CONFIDENTIAL</a:t>
            </a:r>
          </a:p>
        </p:txBody>
      </p:sp>
      <p:sp>
        <p:nvSpPr>
          <p:cNvPr id="150" name="Slide Number Placeholder 4">
            <a:extLst>
              <a:ext uri="{FF2B5EF4-FFF2-40B4-BE49-F238E27FC236}">
                <a16:creationId xmlns:a16="http://schemas.microsoft.com/office/drawing/2014/main" id="{F98B15B7-F8A9-4A87-9AA8-36D98560034F}"/>
              </a:ext>
            </a:extLst>
          </p:cNvPr>
          <p:cNvSpPr txBox="1">
            <a:spLocks/>
          </p:cNvSpPr>
          <p:nvPr/>
        </p:nvSpPr>
        <p:spPr>
          <a:xfrm>
            <a:off x="1831030" y="6565753"/>
            <a:ext cx="466126" cy="2922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2E137E8-26C2-F84A-AE98-39C9BF092A5F}" type="slidenum">
              <a:rPr kumimoji="0" lang="en-US" sz="1050" b="0" i="0" u="none" strike="noStrike" kern="1200" cap="none" spc="0" normalizeH="0" baseline="0" noProof="0" smtClean="0">
                <a:ln>
                  <a:noFill/>
                </a:ln>
                <a:solidFill>
                  <a:srgbClr val="003371"/>
                </a:solidFill>
                <a:effectLst/>
                <a:uLnTx/>
                <a:uFillTx/>
                <a:latin typeface="Univers Condensed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dirty="0">
              <a:ln>
                <a:noFill/>
              </a:ln>
              <a:solidFill>
                <a:srgbClr val="003371"/>
              </a:solidFill>
              <a:effectLst/>
              <a:uLnTx/>
              <a:uFillTx/>
              <a:latin typeface="Univers Condensed Light"/>
              <a:ea typeface="+mn-ea"/>
              <a:cs typeface="+mn-cs"/>
            </a:endParaRPr>
          </a:p>
        </p:txBody>
      </p:sp>
    </p:spTree>
    <p:extLst>
      <p:ext uri="{BB962C8B-B14F-4D97-AF65-F5344CB8AC3E}">
        <p14:creationId xmlns:p14="http://schemas.microsoft.com/office/powerpoint/2010/main" val="422387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uilding, outdoor, city&#10;&#10;Description automatically generated">
            <a:extLst>
              <a:ext uri="{FF2B5EF4-FFF2-40B4-BE49-F238E27FC236}">
                <a16:creationId xmlns:a16="http://schemas.microsoft.com/office/drawing/2014/main" id="{A62BBCE3-02A0-4B3A-A5AF-E3C135293587}"/>
              </a:ext>
            </a:extLst>
          </p:cNvPr>
          <p:cNvPicPr>
            <a:picLocks noChangeAspect="1"/>
          </p:cNvPicPr>
          <p:nvPr/>
        </p:nvPicPr>
        <p:blipFill>
          <a:blip r:embed="rId3"/>
          <a:stretch>
            <a:fillRect/>
          </a:stretch>
        </p:blipFill>
        <p:spPr>
          <a:xfrm>
            <a:off x="4161183" y="1149266"/>
            <a:ext cx="8030817" cy="5416485"/>
          </a:xfrm>
          <a:prstGeom prst="rect">
            <a:avLst/>
          </a:prstGeom>
        </p:spPr>
      </p:pic>
      <p:sp>
        <p:nvSpPr>
          <p:cNvPr id="9" name="Rectangle 8">
            <a:extLst>
              <a:ext uri="{FF2B5EF4-FFF2-40B4-BE49-F238E27FC236}">
                <a16:creationId xmlns:a16="http://schemas.microsoft.com/office/drawing/2014/main" id="{05BAAFEA-8F7E-4A61-A557-49103D42C72C}"/>
              </a:ext>
            </a:extLst>
          </p:cNvPr>
          <p:cNvSpPr/>
          <p:nvPr/>
        </p:nvSpPr>
        <p:spPr>
          <a:xfrm>
            <a:off x="27881" y="1149266"/>
            <a:ext cx="5418222" cy="5439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Univers Condensed Light"/>
              <a:ea typeface="+mn-ea"/>
              <a:cs typeface="+mn-cs"/>
            </a:endParaRPr>
          </a:p>
        </p:txBody>
      </p:sp>
      <p:sp>
        <p:nvSpPr>
          <p:cNvPr id="2" name="Title 1">
            <a:extLst>
              <a:ext uri="{FF2B5EF4-FFF2-40B4-BE49-F238E27FC236}">
                <a16:creationId xmlns:a16="http://schemas.microsoft.com/office/drawing/2014/main" id="{2BC2187D-7004-447F-845D-3953684F988D}"/>
              </a:ext>
            </a:extLst>
          </p:cNvPr>
          <p:cNvSpPr>
            <a:spLocks noGrp="1"/>
          </p:cNvSpPr>
          <p:nvPr>
            <p:ph type="title"/>
          </p:nvPr>
        </p:nvSpPr>
        <p:spPr/>
        <p:txBody>
          <a:bodyPr>
            <a:normAutofit/>
          </a:bodyPr>
          <a:lstStyle/>
          <a:p>
            <a:r>
              <a:rPr lang="en-GB" dirty="0"/>
              <a:t>Delivering Carbon Neutrality by Leveraging our Strengths</a:t>
            </a:r>
            <a:endParaRPr lang="en-JE" dirty="0"/>
          </a:p>
        </p:txBody>
      </p:sp>
      <p:sp>
        <p:nvSpPr>
          <p:cNvPr id="3" name="Slide Number Placeholder 2">
            <a:extLst>
              <a:ext uri="{FF2B5EF4-FFF2-40B4-BE49-F238E27FC236}">
                <a16:creationId xmlns:a16="http://schemas.microsoft.com/office/drawing/2014/main" id="{EFA898BD-7D6E-4BB2-B446-8577BBFC1EC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E137E8-26C2-F84A-AE98-39C9BF092A5F}" type="slidenum">
              <a:rPr kumimoji="0" lang="en-US" sz="1050" b="0" i="0" u="none" strike="noStrike" kern="1200" cap="none" spc="0" normalizeH="0" baseline="0" noProof="0" smtClean="0">
                <a:ln>
                  <a:noFill/>
                </a:ln>
                <a:solidFill>
                  <a:srgbClr val="003371"/>
                </a:solidFill>
                <a:effectLst/>
                <a:uLnTx/>
                <a:uFillTx/>
                <a:latin typeface="Univers Condensed Light" panose="020B030602020204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a:ln>
                <a:noFill/>
              </a:ln>
              <a:solidFill>
                <a:srgbClr val="003371"/>
              </a:solidFill>
              <a:effectLst/>
              <a:uLnTx/>
              <a:uFillTx/>
              <a:latin typeface="Univers Condensed Light" panose="020B0306020202040204" pitchFamily="34" charset="0"/>
              <a:ea typeface="+mn-ea"/>
              <a:cs typeface="+mn-cs"/>
            </a:endParaRPr>
          </a:p>
        </p:txBody>
      </p:sp>
      <p:sp>
        <p:nvSpPr>
          <p:cNvPr id="4" name="Footer Placeholder 3">
            <a:extLst>
              <a:ext uri="{FF2B5EF4-FFF2-40B4-BE49-F238E27FC236}">
                <a16:creationId xmlns:a16="http://schemas.microsoft.com/office/drawing/2014/main" id="{843A43F6-8278-43D0-BE54-3AADBCEE6C1C}"/>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371"/>
                </a:solidFill>
                <a:effectLst/>
                <a:uLnTx/>
                <a:uFillTx/>
                <a:latin typeface="Univers Condensed Light" panose="020B0306020202040204" pitchFamily="34" charset="0"/>
                <a:ea typeface="+mn-ea"/>
                <a:cs typeface="+mn-cs"/>
              </a:rPr>
              <a:t>CONFIDENTIAL</a:t>
            </a:r>
          </a:p>
        </p:txBody>
      </p:sp>
      <p:sp>
        <p:nvSpPr>
          <p:cNvPr id="8" name="Right Triangle 7">
            <a:extLst>
              <a:ext uri="{FF2B5EF4-FFF2-40B4-BE49-F238E27FC236}">
                <a16:creationId xmlns:a16="http://schemas.microsoft.com/office/drawing/2014/main" id="{9105851E-9D5A-49B7-851A-BC91659AF2FB}"/>
              </a:ext>
            </a:extLst>
          </p:cNvPr>
          <p:cNvSpPr/>
          <p:nvPr/>
        </p:nvSpPr>
        <p:spPr>
          <a:xfrm>
            <a:off x="5446103" y="1149266"/>
            <a:ext cx="1413454" cy="546523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E" sz="1800" b="0" i="0" u="none" strike="noStrike" kern="1200" cap="none" spc="0" normalizeH="0" baseline="0" noProof="0">
              <a:ln>
                <a:noFill/>
              </a:ln>
              <a:solidFill>
                <a:srgbClr val="FFFFFF"/>
              </a:solidFill>
              <a:effectLst/>
              <a:uLnTx/>
              <a:uFillTx/>
              <a:latin typeface="Univers Condensed Light"/>
              <a:ea typeface="+mn-ea"/>
              <a:cs typeface="+mn-cs"/>
            </a:endParaRPr>
          </a:p>
        </p:txBody>
      </p:sp>
      <p:sp>
        <p:nvSpPr>
          <p:cNvPr id="17" name="TextBox 16">
            <a:extLst>
              <a:ext uri="{FF2B5EF4-FFF2-40B4-BE49-F238E27FC236}">
                <a16:creationId xmlns:a16="http://schemas.microsoft.com/office/drawing/2014/main" id="{917C769E-10C1-4619-AE27-A76459F356A7}"/>
              </a:ext>
            </a:extLst>
          </p:cNvPr>
          <p:cNvSpPr txBox="1"/>
          <p:nvPr/>
        </p:nvSpPr>
        <p:spPr>
          <a:xfrm>
            <a:off x="113660" y="1452629"/>
            <a:ext cx="4995053" cy="5647700"/>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en-GB" sz="2200" dirty="0"/>
              <a:t>The </a:t>
            </a:r>
            <a:r>
              <a:rPr lang="en-GB" sz="2200" dirty="0" err="1"/>
              <a:t>GoJ’s</a:t>
            </a:r>
            <a:r>
              <a:rPr lang="en-GB" sz="2200" dirty="0"/>
              <a:t> Carbon Neutral Road Map approved 29 April 2022 will transform the use of electricity for heating and transport over the next decade </a:t>
            </a:r>
          </a:p>
          <a:p>
            <a:pPr marL="342900" indent="-342900">
              <a:spcAft>
                <a:spcPts val="1800"/>
              </a:spcAft>
              <a:buFont typeface="Arial" panose="020B0604020202020204" pitchFamily="34" charset="0"/>
              <a:buChar char="•"/>
            </a:pPr>
            <a:r>
              <a:rPr lang="en-GB" sz="2200" dirty="0"/>
              <a:t>Target to switch 75% of Fossil Fuel Customers to low carbon solutions by 2030</a:t>
            </a:r>
          </a:p>
          <a:p>
            <a:pPr marL="342900" indent="-342900">
              <a:spcAft>
                <a:spcPts val="1800"/>
              </a:spcAft>
              <a:buFont typeface="Arial" panose="020B0604020202020204" pitchFamily="34" charset="0"/>
              <a:buChar char="•"/>
            </a:pPr>
            <a:r>
              <a:rPr lang="en-GB" sz="2200" dirty="0"/>
              <a:t>Optimising network development to meet this challenge is key</a:t>
            </a:r>
          </a:p>
          <a:p>
            <a:pPr marL="342900" indent="-342900">
              <a:spcAft>
                <a:spcPts val="1800"/>
              </a:spcAft>
              <a:buFont typeface="Arial" panose="020B0604020202020204" pitchFamily="34" charset="0"/>
              <a:buChar char="•"/>
            </a:pPr>
            <a:r>
              <a:rPr lang="en-GB" sz="2200" dirty="0"/>
              <a:t>JE is a relatively small business (c 400 FTE) so we do not have the economies of scale</a:t>
            </a:r>
          </a:p>
          <a:p>
            <a:pPr marL="342900" indent="-342900">
              <a:spcAft>
                <a:spcPts val="1800"/>
              </a:spcAft>
              <a:buFont typeface="Arial" panose="020B0604020202020204" pitchFamily="34" charset="0"/>
              <a:buChar char="•"/>
            </a:pPr>
            <a:r>
              <a:rPr lang="en-GB" sz="2200" dirty="0"/>
              <a:t>Need to punch above our weight by playing to our strengths – Structure &amp; Digitalisation </a:t>
            </a:r>
          </a:p>
          <a:p>
            <a:pPr marL="342900" indent="-342900">
              <a:spcAft>
                <a:spcPts val="1800"/>
              </a:spcAft>
              <a:buFont typeface="Arial" panose="020B0604020202020204" pitchFamily="34" charset="0"/>
              <a:buChar char="•"/>
            </a:pPr>
            <a:endParaRPr lang="en-GB" sz="2200" dirty="0"/>
          </a:p>
        </p:txBody>
      </p:sp>
    </p:spTree>
    <p:extLst>
      <p:ext uri="{BB962C8B-B14F-4D97-AF65-F5344CB8AC3E}">
        <p14:creationId xmlns:p14="http://schemas.microsoft.com/office/powerpoint/2010/main" val="234007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uilding, outdoor, city&#10;&#10;Description automatically generated">
            <a:extLst>
              <a:ext uri="{FF2B5EF4-FFF2-40B4-BE49-F238E27FC236}">
                <a16:creationId xmlns:a16="http://schemas.microsoft.com/office/drawing/2014/main" id="{A62BBCE3-02A0-4B3A-A5AF-E3C135293587}"/>
              </a:ext>
            </a:extLst>
          </p:cNvPr>
          <p:cNvPicPr>
            <a:picLocks noChangeAspect="1"/>
          </p:cNvPicPr>
          <p:nvPr/>
        </p:nvPicPr>
        <p:blipFill>
          <a:blip r:embed="rId3"/>
          <a:stretch>
            <a:fillRect/>
          </a:stretch>
        </p:blipFill>
        <p:spPr>
          <a:xfrm>
            <a:off x="4161183" y="1149266"/>
            <a:ext cx="8030817" cy="5416485"/>
          </a:xfrm>
          <a:prstGeom prst="rect">
            <a:avLst/>
          </a:prstGeom>
        </p:spPr>
      </p:pic>
      <p:sp>
        <p:nvSpPr>
          <p:cNvPr id="9" name="Rectangle 8">
            <a:extLst>
              <a:ext uri="{FF2B5EF4-FFF2-40B4-BE49-F238E27FC236}">
                <a16:creationId xmlns:a16="http://schemas.microsoft.com/office/drawing/2014/main" id="{05BAAFEA-8F7E-4A61-A557-49103D42C72C}"/>
              </a:ext>
            </a:extLst>
          </p:cNvPr>
          <p:cNvSpPr/>
          <p:nvPr/>
        </p:nvSpPr>
        <p:spPr>
          <a:xfrm>
            <a:off x="27881" y="1149266"/>
            <a:ext cx="5418222" cy="5439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Univers Condensed Light"/>
              <a:ea typeface="+mn-ea"/>
              <a:cs typeface="+mn-cs"/>
            </a:endParaRPr>
          </a:p>
        </p:txBody>
      </p:sp>
      <p:sp>
        <p:nvSpPr>
          <p:cNvPr id="2" name="Title 1">
            <a:extLst>
              <a:ext uri="{FF2B5EF4-FFF2-40B4-BE49-F238E27FC236}">
                <a16:creationId xmlns:a16="http://schemas.microsoft.com/office/drawing/2014/main" id="{2BC2187D-7004-447F-845D-3953684F988D}"/>
              </a:ext>
            </a:extLst>
          </p:cNvPr>
          <p:cNvSpPr>
            <a:spLocks noGrp="1"/>
          </p:cNvSpPr>
          <p:nvPr>
            <p:ph type="title"/>
          </p:nvPr>
        </p:nvSpPr>
        <p:spPr/>
        <p:txBody>
          <a:bodyPr>
            <a:normAutofit/>
          </a:bodyPr>
          <a:lstStyle/>
          <a:p>
            <a:r>
              <a:rPr lang="en-GB" dirty="0"/>
              <a:t>Delivering Carbon Neutrality by Leveraging our Strengths</a:t>
            </a:r>
            <a:endParaRPr lang="en-JE" dirty="0"/>
          </a:p>
        </p:txBody>
      </p:sp>
      <p:sp>
        <p:nvSpPr>
          <p:cNvPr id="3" name="Slide Number Placeholder 2">
            <a:extLst>
              <a:ext uri="{FF2B5EF4-FFF2-40B4-BE49-F238E27FC236}">
                <a16:creationId xmlns:a16="http://schemas.microsoft.com/office/drawing/2014/main" id="{EFA898BD-7D6E-4BB2-B446-8577BBFC1EC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E137E8-26C2-F84A-AE98-39C9BF092A5F}" type="slidenum">
              <a:rPr kumimoji="0" lang="en-US" sz="1050" b="0" i="0" u="none" strike="noStrike" kern="1200" cap="none" spc="0" normalizeH="0" baseline="0" noProof="0" smtClean="0">
                <a:ln>
                  <a:noFill/>
                </a:ln>
                <a:solidFill>
                  <a:srgbClr val="003371"/>
                </a:solidFill>
                <a:effectLst/>
                <a:uLnTx/>
                <a:uFillTx/>
                <a:latin typeface="Univers Condensed Light" panose="020B030602020204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a:ln>
                <a:noFill/>
              </a:ln>
              <a:solidFill>
                <a:srgbClr val="003371"/>
              </a:solidFill>
              <a:effectLst/>
              <a:uLnTx/>
              <a:uFillTx/>
              <a:latin typeface="Univers Condensed Light" panose="020B0306020202040204" pitchFamily="34" charset="0"/>
              <a:ea typeface="+mn-ea"/>
              <a:cs typeface="+mn-cs"/>
            </a:endParaRPr>
          </a:p>
        </p:txBody>
      </p:sp>
      <p:sp>
        <p:nvSpPr>
          <p:cNvPr id="4" name="Footer Placeholder 3">
            <a:extLst>
              <a:ext uri="{FF2B5EF4-FFF2-40B4-BE49-F238E27FC236}">
                <a16:creationId xmlns:a16="http://schemas.microsoft.com/office/drawing/2014/main" id="{843A43F6-8278-43D0-BE54-3AADBCEE6C1C}"/>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371"/>
                </a:solidFill>
                <a:effectLst/>
                <a:uLnTx/>
                <a:uFillTx/>
                <a:latin typeface="Univers Condensed Light" panose="020B0306020202040204" pitchFamily="34" charset="0"/>
                <a:ea typeface="+mn-ea"/>
                <a:cs typeface="+mn-cs"/>
              </a:rPr>
              <a:t>CONFIDENTIAL</a:t>
            </a:r>
          </a:p>
        </p:txBody>
      </p:sp>
      <p:sp>
        <p:nvSpPr>
          <p:cNvPr id="8" name="Right Triangle 7">
            <a:extLst>
              <a:ext uri="{FF2B5EF4-FFF2-40B4-BE49-F238E27FC236}">
                <a16:creationId xmlns:a16="http://schemas.microsoft.com/office/drawing/2014/main" id="{9105851E-9D5A-49B7-851A-BC91659AF2FB}"/>
              </a:ext>
            </a:extLst>
          </p:cNvPr>
          <p:cNvSpPr/>
          <p:nvPr/>
        </p:nvSpPr>
        <p:spPr>
          <a:xfrm>
            <a:off x="5446103" y="1149266"/>
            <a:ext cx="1413454" cy="546523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E" sz="1800" b="0" i="0" u="none" strike="noStrike" kern="1200" cap="none" spc="0" normalizeH="0" baseline="0" noProof="0">
              <a:ln>
                <a:noFill/>
              </a:ln>
              <a:solidFill>
                <a:srgbClr val="FFFFFF"/>
              </a:solidFill>
              <a:effectLst/>
              <a:uLnTx/>
              <a:uFillTx/>
              <a:latin typeface="Univers Condensed Light"/>
              <a:ea typeface="+mn-ea"/>
              <a:cs typeface="+mn-cs"/>
            </a:endParaRPr>
          </a:p>
        </p:txBody>
      </p:sp>
      <p:sp>
        <p:nvSpPr>
          <p:cNvPr id="17" name="TextBox 16">
            <a:extLst>
              <a:ext uri="{FF2B5EF4-FFF2-40B4-BE49-F238E27FC236}">
                <a16:creationId xmlns:a16="http://schemas.microsoft.com/office/drawing/2014/main" id="{917C769E-10C1-4619-AE27-A76459F356A7}"/>
              </a:ext>
            </a:extLst>
          </p:cNvPr>
          <p:cNvSpPr txBox="1"/>
          <p:nvPr/>
        </p:nvSpPr>
        <p:spPr>
          <a:xfrm>
            <a:off x="337461" y="1313485"/>
            <a:ext cx="5632643" cy="5047536"/>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en-GB" sz="2200" dirty="0"/>
              <a:t>We have a head start:</a:t>
            </a:r>
          </a:p>
          <a:p>
            <a:pPr marL="800100" lvl="1" indent="-342900">
              <a:spcAft>
                <a:spcPts val="1800"/>
              </a:spcAft>
              <a:buFont typeface="Arial" panose="020B0604020202020204" pitchFamily="34" charset="0"/>
              <a:buChar char="•"/>
            </a:pPr>
            <a:r>
              <a:rPr lang="en-GB" sz="2100" dirty="0"/>
              <a:t>A strong team </a:t>
            </a:r>
          </a:p>
          <a:p>
            <a:pPr marL="800100" lvl="1" indent="-342900">
              <a:spcAft>
                <a:spcPts val="1800"/>
              </a:spcAft>
              <a:buFont typeface="Arial" panose="020B0604020202020204" pitchFamily="34" charset="0"/>
              <a:buChar char="•"/>
            </a:pPr>
            <a:r>
              <a:rPr lang="en-GB" sz="2100" dirty="0"/>
              <a:t>Good systems</a:t>
            </a:r>
          </a:p>
          <a:p>
            <a:pPr marL="800100" lvl="1" indent="-342900">
              <a:spcAft>
                <a:spcPts val="1800"/>
              </a:spcAft>
              <a:buFont typeface="Arial" panose="020B0604020202020204" pitchFamily="34" charset="0"/>
              <a:buChar char="•"/>
            </a:pPr>
            <a:r>
              <a:rPr lang="en-GB" sz="2100" dirty="0"/>
              <a:t>A vertically integrated business providing valuable insights across the business</a:t>
            </a:r>
          </a:p>
          <a:p>
            <a:pPr marL="800100" lvl="1" indent="-342900">
              <a:spcAft>
                <a:spcPts val="1800"/>
              </a:spcAft>
              <a:buFont typeface="Arial" panose="020B0604020202020204" pitchFamily="34" charset="0"/>
              <a:buChar char="•"/>
            </a:pPr>
            <a:r>
              <a:rPr lang="en-GB" sz="2100" dirty="0"/>
              <a:t>A well invested network including 100% Smart meter coverage</a:t>
            </a:r>
          </a:p>
          <a:p>
            <a:pPr marL="800100" lvl="1" indent="-342900">
              <a:spcAft>
                <a:spcPts val="1800"/>
              </a:spcAft>
              <a:buFont typeface="Arial" panose="020B0604020202020204" pitchFamily="34" charset="0"/>
              <a:buChar char="•"/>
            </a:pPr>
            <a:r>
              <a:rPr lang="en-GB" sz="2100" dirty="0"/>
              <a:t>Excellent data and data models</a:t>
            </a:r>
          </a:p>
          <a:p>
            <a:pPr marL="800100" lvl="1" indent="-342900">
              <a:spcAft>
                <a:spcPts val="1800"/>
              </a:spcAft>
              <a:buFont typeface="Arial" panose="020B0604020202020204" pitchFamily="34" charset="0"/>
              <a:buChar char="•"/>
            </a:pPr>
            <a:r>
              <a:rPr lang="en-GB" sz="2100" dirty="0"/>
              <a:t>Network sized to accommodate much higher levels of electricity use for heating and cooking than in the UK</a:t>
            </a:r>
          </a:p>
        </p:txBody>
      </p:sp>
    </p:spTree>
    <p:extLst>
      <p:ext uri="{BB962C8B-B14F-4D97-AF65-F5344CB8AC3E}">
        <p14:creationId xmlns:p14="http://schemas.microsoft.com/office/powerpoint/2010/main" val="364409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6B5D4857-E5EF-87EB-988B-226206C71267}"/>
              </a:ext>
            </a:extLst>
          </p:cNvPr>
          <p:cNvPicPr>
            <a:picLocks noChangeAspect="1"/>
          </p:cNvPicPr>
          <p:nvPr/>
        </p:nvPicPr>
        <p:blipFill>
          <a:blip r:embed="rId2"/>
          <a:stretch>
            <a:fillRect/>
          </a:stretch>
        </p:blipFill>
        <p:spPr>
          <a:xfrm>
            <a:off x="3377976" y="3740218"/>
            <a:ext cx="4331139" cy="2742329"/>
          </a:xfrm>
          <a:prstGeom prst="rect">
            <a:avLst/>
          </a:prstGeom>
        </p:spPr>
      </p:pic>
      <p:sp>
        <p:nvSpPr>
          <p:cNvPr id="2" name="Title 1">
            <a:extLst>
              <a:ext uri="{FF2B5EF4-FFF2-40B4-BE49-F238E27FC236}">
                <a16:creationId xmlns:a16="http://schemas.microsoft.com/office/drawing/2014/main" id="{7E38295E-A2A9-634E-AD56-63A810C99B64}"/>
              </a:ext>
            </a:extLst>
          </p:cNvPr>
          <p:cNvSpPr>
            <a:spLocks noGrp="1"/>
          </p:cNvSpPr>
          <p:nvPr>
            <p:ph type="title"/>
          </p:nvPr>
        </p:nvSpPr>
        <p:spPr/>
        <p:txBody>
          <a:bodyPr/>
          <a:lstStyle/>
          <a:p>
            <a:r>
              <a:rPr lang="en-GB" dirty="0"/>
              <a:t>Leveraging our Strengths - LV Network Optimisation</a:t>
            </a:r>
          </a:p>
        </p:txBody>
      </p:sp>
      <p:sp>
        <p:nvSpPr>
          <p:cNvPr id="3" name="Slide Number Placeholder 2">
            <a:extLst>
              <a:ext uri="{FF2B5EF4-FFF2-40B4-BE49-F238E27FC236}">
                <a16:creationId xmlns:a16="http://schemas.microsoft.com/office/drawing/2014/main" id="{1A68DE31-95CA-A922-08A8-3C0131134189}"/>
              </a:ext>
            </a:extLst>
          </p:cNvPr>
          <p:cNvSpPr>
            <a:spLocks noGrp="1"/>
          </p:cNvSpPr>
          <p:nvPr>
            <p:ph type="sldNum" sz="quarter" idx="16"/>
          </p:nvPr>
        </p:nvSpPr>
        <p:spPr/>
        <p:txBody>
          <a:bodyPr/>
          <a:lstStyle/>
          <a:p>
            <a:fld id="{92E137E8-26C2-F84A-AE98-39C9BF092A5F}" type="slidenum">
              <a:rPr lang="en-US" smtClean="0"/>
              <a:pPr/>
              <a:t>8</a:t>
            </a:fld>
            <a:endParaRPr lang="en-US" dirty="0"/>
          </a:p>
        </p:txBody>
      </p:sp>
      <p:sp>
        <p:nvSpPr>
          <p:cNvPr id="4" name="Footer Placeholder 3">
            <a:extLst>
              <a:ext uri="{FF2B5EF4-FFF2-40B4-BE49-F238E27FC236}">
                <a16:creationId xmlns:a16="http://schemas.microsoft.com/office/drawing/2014/main" id="{98B18461-3D6C-B36E-E88E-6E0EA00F2CB7}"/>
              </a:ext>
            </a:extLst>
          </p:cNvPr>
          <p:cNvSpPr>
            <a:spLocks noGrp="1"/>
          </p:cNvSpPr>
          <p:nvPr>
            <p:ph type="ftr" sz="quarter" idx="17"/>
          </p:nvPr>
        </p:nvSpPr>
        <p:spPr/>
        <p:txBody>
          <a:bodyPr/>
          <a:lstStyle/>
          <a:p>
            <a:r>
              <a:rPr lang="en-US" dirty="0"/>
              <a:t>CONFIDENTIAL</a:t>
            </a:r>
          </a:p>
        </p:txBody>
      </p:sp>
      <p:grpSp>
        <p:nvGrpSpPr>
          <p:cNvPr id="19" name="Group 18">
            <a:extLst>
              <a:ext uri="{FF2B5EF4-FFF2-40B4-BE49-F238E27FC236}">
                <a16:creationId xmlns:a16="http://schemas.microsoft.com/office/drawing/2014/main" id="{3FBA44DA-4E03-B95F-6A7C-083BA0CB25D2}"/>
              </a:ext>
            </a:extLst>
          </p:cNvPr>
          <p:cNvGrpSpPr/>
          <p:nvPr/>
        </p:nvGrpSpPr>
        <p:grpSpPr>
          <a:xfrm>
            <a:off x="8426041" y="3269640"/>
            <a:ext cx="3421120" cy="2093302"/>
            <a:chOff x="7166113" y="3718333"/>
            <a:chExt cx="4953000" cy="2988904"/>
          </a:xfrm>
        </p:grpSpPr>
        <p:pic>
          <p:nvPicPr>
            <p:cNvPr id="20" name="Picture 19">
              <a:extLst>
                <a:ext uri="{FF2B5EF4-FFF2-40B4-BE49-F238E27FC236}">
                  <a16:creationId xmlns:a16="http://schemas.microsoft.com/office/drawing/2014/main" id="{EE41E4E1-F06C-3DF6-A8DF-56E11DF99C6A}"/>
                </a:ext>
              </a:extLst>
            </p:cNvPr>
            <p:cNvPicPr>
              <a:picLocks noChangeAspect="1"/>
            </p:cNvPicPr>
            <p:nvPr/>
          </p:nvPicPr>
          <p:blipFill>
            <a:blip r:embed="rId3"/>
            <a:stretch>
              <a:fillRect/>
            </a:stretch>
          </p:blipFill>
          <p:spPr>
            <a:xfrm>
              <a:off x="7166113" y="3922518"/>
              <a:ext cx="4953000" cy="2784719"/>
            </a:xfrm>
            <a:prstGeom prst="rect">
              <a:avLst/>
            </a:prstGeom>
          </p:spPr>
        </p:pic>
        <p:pic>
          <p:nvPicPr>
            <p:cNvPr id="21" name="Picture 2" descr="Microsoft Power BI | Logopedia | Fandom">
              <a:extLst>
                <a:ext uri="{FF2B5EF4-FFF2-40B4-BE49-F238E27FC236}">
                  <a16:creationId xmlns:a16="http://schemas.microsoft.com/office/drawing/2014/main" id="{20AC8371-90BA-F1CB-A77D-F62C6F602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0076" y="3718333"/>
              <a:ext cx="720194" cy="7134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99CD9EC2-F47D-F0DE-F0CF-C4E0FDD39BC0}"/>
              </a:ext>
            </a:extLst>
          </p:cNvPr>
          <p:cNvGrpSpPr/>
          <p:nvPr/>
        </p:nvGrpSpPr>
        <p:grpSpPr>
          <a:xfrm>
            <a:off x="3266660" y="1349378"/>
            <a:ext cx="4731927" cy="2215028"/>
            <a:chOff x="261730" y="1019834"/>
            <a:chExt cx="6617896" cy="3055210"/>
          </a:xfrm>
        </p:grpSpPr>
        <p:pic>
          <p:nvPicPr>
            <p:cNvPr id="23" name="Picture 22">
              <a:extLst>
                <a:ext uri="{FF2B5EF4-FFF2-40B4-BE49-F238E27FC236}">
                  <a16:creationId xmlns:a16="http://schemas.microsoft.com/office/drawing/2014/main" id="{79F26592-0D28-C960-7F71-204FD95CDA55}"/>
                </a:ext>
              </a:extLst>
            </p:cNvPr>
            <p:cNvPicPr>
              <a:picLocks noChangeAspect="1"/>
            </p:cNvPicPr>
            <p:nvPr/>
          </p:nvPicPr>
          <p:blipFill>
            <a:blip r:embed="rId5"/>
            <a:stretch>
              <a:fillRect/>
            </a:stretch>
          </p:blipFill>
          <p:spPr>
            <a:xfrm>
              <a:off x="261730" y="1019834"/>
              <a:ext cx="6617896" cy="3055210"/>
            </a:xfrm>
            <a:prstGeom prst="rect">
              <a:avLst/>
            </a:prstGeom>
          </p:spPr>
        </p:pic>
        <p:pic>
          <p:nvPicPr>
            <p:cNvPr id="24" name="Picture 4" descr="ESRI – Logos Download">
              <a:extLst>
                <a:ext uri="{FF2B5EF4-FFF2-40B4-BE49-F238E27FC236}">
                  <a16:creationId xmlns:a16="http://schemas.microsoft.com/office/drawing/2014/main" id="{BC4AD841-CC5A-97CE-D551-CE256CFAA9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4761" y="3450742"/>
              <a:ext cx="1382478" cy="565772"/>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C2A53BBB-3802-8A29-CB19-33D42C713464}"/>
              </a:ext>
            </a:extLst>
          </p:cNvPr>
          <p:cNvPicPr>
            <a:picLocks noChangeAspect="1"/>
          </p:cNvPicPr>
          <p:nvPr/>
        </p:nvPicPr>
        <p:blipFill>
          <a:blip r:embed="rId7"/>
          <a:stretch>
            <a:fillRect/>
          </a:stretch>
        </p:blipFill>
        <p:spPr>
          <a:xfrm>
            <a:off x="8231859" y="1323099"/>
            <a:ext cx="3643980" cy="1816535"/>
          </a:xfrm>
          <a:prstGeom prst="rect">
            <a:avLst/>
          </a:prstGeom>
        </p:spPr>
      </p:pic>
      <p:pic>
        <p:nvPicPr>
          <p:cNvPr id="26" name="Picture 14" descr="homepage logo">
            <a:extLst>
              <a:ext uri="{FF2B5EF4-FFF2-40B4-BE49-F238E27FC236}">
                <a16:creationId xmlns:a16="http://schemas.microsoft.com/office/drawing/2014/main" id="{64BE6177-7A24-1287-F2EC-441A4BFF38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1859" y="1458352"/>
            <a:ext cx="1903310" cy="7905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Liberty 100 family – United Kingdom">
            <a:extLst>
              <a:ext uri="{FF2B5EF4-FFF2-40B4-BE49-F238E27FC236}">
                <a16:creationId xmlns:a16="http://schemas.microsoft.com/office/drawing/2014/main" id="{1446670C-2C9A-F0B4-DBD8-1596C82482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64587" y="5404621"/>
            <a:ext cx="1729491" cy="1315223"/>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descr="Back with solid fill">
            <a:extLst>
              <a:ext uri="{FF2B5EF4-FFF2-40B4-BE49-F238E27FC236}">
                <a16:creationId xmlns:a16="http://schemas.microsoft.com/office/drawing/2014/main" id="{E786E60E-63F6-7F70-E6D3-193340027BA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9997451" y="2841100"/>
            <a:ext cx="880656" cy="727074"/>
          </a:xfrm>
          <a:prstGeom prst="rect">
            <a:avLst/>
          </a:prstGeom>
        </p:spPr>
      </p:pic>
      <p:pic>
        <p:nvPicPr>
          <p:cNvPr id="32" name="Graphic 31" descr="Back with solid fill">
            <a:extLst>
              <a:ext uri="{FF2B5EF4-FFF2-40B4-BE49-F238E27FC236}">
                <a16:creationId xmlns:a16="http://schemas.microsoft.com/office/drawing/2014/main" id="{F318818F-8BAA-1ABA-74CF-1D2BFCE87C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8013878">
            <a:off x="5441147" y="3323859"/>
            <a:ext cx="892948" cy="717065"/>
          </a:xfrm>
          <a:prstGeom prst="rect">
            <a:avLst/>
          </a:prstGeom>
        </p:spPr>
      </p:pic>
      <p:pic>
        <p:nvPicPr>
          <p:cNvPr id="33" name="Graphic 32" descr="Back with solid fill">
            <a:extLst>
              <a:ext uri="{FF2B5EF4-FFF2-40B4-BE49-F238E27FC236}">
                <a16:creationId xmlns:a16="http://schemas.microsoft.com/office/drawing/2014/main" id="{2FE1A4DE-173F-D258-31FC-8759ED72AD1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6131399" flipH="1">
            <a:off x="9993455" y="4967848"/>
            <a:ext cx="892948" cy="717065"/>
          </a:xfrm>
          <a:prstGeom prst="rect">
            <a:avLst/>
          </a:prstGeom>
        </p:spPr>
      </p:pic>
      <p:pic>
        <p:nvPicPr>
          <p:cNvPr id="34" name="Graphic 33" descr="Back with solid fill">
            <a:extLst>
              <a:ext uri="{FF2B5EF4-FFF2-40B4-BE49-F238E27FC236}">
                <a16:creationId xmlns:a16="http://schemas.microsoft.com/office/drawing/2014/main" id="{5B809BE7-20FB-B2ED-1F78-1A2B6DF17C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618908" flipH="1">
            <a:off x="7773680" y="3010127"/>
            <a:ext cx="892948" cy="717065"/>
          </a:xfrm>
          <a:prstGeom prst="rect">
            <a:avLst/>
          </a:prstGeom>
        </p:spPr>
      </p:pic>
      <p:sp>
        <p:nvSpPr>
          <p:cNvPr id="38" name="Content Placeholder 1">
            <a:extLst>
              <a:ext uri="{FF2B5EF4-FFF2-40B4-BE49-F238E27FC236}">
                <a16:creationId xmlns:a16="http://schemas.microsoft.com/office/drawing/2014/main" id="{960CB9BF-0A70-70BA-977C-A14430ABDED9}"/>
              </a:ext>
            </a:extLst>
          </p:cNvPr>
          <p:cNvSpPr txBox="1">
            <a:spLocks/>
          </p:cNvSpPr>
          <p:nvPr/>
        </p:nvSpPr>
        <p:spPr>
          <a:xfrm>
            <a:off x="190713" y="1323099"/>
            <a:ext cx="2766522" cy="474681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sz="2000" dirty="0">
                <a:solidFill>
                  <a:srgbClr val="003371"/>
                </a:solidFill>
              </a:rPr>
              <a:t>Dynamic LV network assessment possible by </a:t>
            </a:r>
            <a:r>
              <a:rPr kumimoji="0" lang="en-GB" sz="2000" b="0" i="0" u="none" strike="noStrike" kern="1200" cap="none" spc="0" normalizeH="0" baseline="0" noProof="0" dirty="0">
                <a:ln>
                  <a:noFill/>
                </a:ln>
                <a:solidFill>
                  <a:srgbClr val="003371"/>
                </a:solidFill>
                <a:effectLst/>
                <a:uLnTx/>
                <a:uFillTx/>
                <a:latin typeface="Univers Condensed Light"/>
                <a:ea typeface="+mn-ea"/>
                <a:cs typeface="+mn-cs"/>
              </a:rPr>
              <a:t>leveraging data from across the business</a:t>
            </a:r>
          </a:p>
          <a:p>
            <a:pPr lvl="1">
              <a:spcBef>
                <a:spcPts val="1000"/>
              </a:spcBef>
            </a:pPr>
            <a:r>
              <a:rPr lang="en-GB" sz="2000" dirty="0">
                <a:solidFill>
                  <a:srgbClr val="003371"/>
                </a:solidFill>
                <a:latin typeface="Univers Condensed Light"/>
              </a:rPr>
              <a:t>Consumption data</a:t>
            </a:r>
          </a:p>
          <a:p>
            <a:pPr lvl="1">
              <a:spcBef>
                <a:spcPts val="1000"/>
              </a:spcBef>
            </a:pPr>
            <a:r>
              <a:rPr kumimoji="0" lang="en-GB" sz="2000" b="0" i="0" u="none" strike="noStrike" kern="1200" cap="none" spc="0" normalizeH="0" baseline="0" noProof="0" dirty="0">
                <a:ln>
                  <a:noFill/>
                </a:ln>
                <a:solidFill>
                  <a:srgbClr val="003371"/>
                </a:solidFill>
                <a:effectLst/>
                <a:uLnTx/>
                <a:uFillTx/>
                <a:latin typeface="Univers Condensed Light"/>
                <a:ea typeface="+mn-ea"/>
                <a:cs typeface="+mn-cs"/>
              </a:rPr>
              <a:t>tariff data, </a:t>
            </a:r>
          </a:p>
          <a:p>
            <a:pPr lvl="1">
              <a:spcBef>
                <a:spcPts val="1000"/>
              </a:spcBef>
            </a:pPr>
            <a:r>
              <a:rPr kumimoji="0" lang="en-GB" sz="2000" b="0" i="0" u="none" strike="noStrike" kern="1200" cap="none" spc="0" normalizeH="0" baseline="0" noProof="0" dirty="0">
                <a:ln>
                  <a:noFill/>
                </a:ln>
                <a:solidFill>
                  <a:srgbClr val="003371"/>
                </a:solidFill>
                <a:effectLst/>
                <a:uLnTx/>
                <a:uFillTx/>
                <a:latin typeface="Univers Condensed Light"/>
                <a:ea typeface="+mn-ea"/>
                <a:cs typeface="+mn-cs"/>
              </a:rPr>
              <a:t>asset rating information</a:t>
            </a:r>
          </a:p>
          <a:p>
            <a:pPr lvl="1">
              <a:spcBef>
                <a:spcPts val="1000"/>
              </a:spcBef>
            </a:pPr>
            <a:r>
              <a:rPr kumimoji="0" lang="en-GB" sz="2000" b="0" i="0" u="none" strike="noStrike" kern="1200" cap="none" spc="0" normalizeH="0" baseline="0" noProof="0" dirty="0">
                <a:ln>
                  <a:noFill/>
                </a:ln>
                <a:solidFill>
                  <a:srgbClr val="003371"/>
                </a:solidFill>
                <a:effectLst/>
                <a:uLnTx/>
                <a:uFillTx/>
                <a:latin typeface="Univers Condensed Light"/>
                <a:ea typeface="+mn-ea"/>
                <a:cs typeface="+mn-cs"/>
              </a:rPr>
              <a:t>asset topography data </a:t>
            </a:r>
          </a:p>
          <a:p>
            <a:r>
              <a:rPr kumimoji="0" lang="en-GB" sz="2000" b="0" i="0" u="none" strike="noStrike" kern="1200" cap="none" spc="0" normalizeH="0" baseline="0" noProof="0" dirty="0">
                <a:ln>
                  <a:noFill/>
                </a:ln>
                <a:solidFill>
                  <a:srgbClr val="003371"/>
                </a:solidFill>
                <a:effectLst/>
                <a:uLnTx/>
                <a:uFillTx/>
                <a:latin typeface="Univers Condensed Light"/>
                <a:ea typeface="+mn-ea"/>
                <a:cs typeface="+mn-cs"/>
              </a:rPr>
              <a:t>This capability makes a huge difference, made possible by our </a:t>
            </a:r>
            <a:r>
              <a:rPr kumimoji="0" lang="en-GB" sz="2000" b="1" i="0" u="none" strike="noStrike" kern="1200" cap="none" spc="0" normalizeH="0" baseline="0" noProof="0" dirty="0">
                <a:ln>
                  <a:noFill/>
                </a:ln>
                <a:solidFill>
                  <a:srgbClr val="003371"/>
                </a:solidFill>
                <a:effectLst/>
                <a:uLnTx/>
                <a:uFillTx/>
                <a:latin typeface="Univers Condensed Light"/>
                <a:ea typeface="+mn-ea"/>
                <a:cs typeface="+mn-cs"/>
              </a:rPr>
              <a:t>vertically integrated structure</a:t>
            </a:r>
          </a:p>
        </p:txBody>
      </p:sp>
    </p:spTree>
    <p:extLst>
      <p:ext uri="{BB962C8B-B14F-4D97-AF65-F5344CB8AC3E}">
        <p14:creationId xmlns:p14="http://schemas.microsoft.com/office/powerpoint/2010/main" val="143894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49D4BD8-0A38-38B9-A3BC-975456F88382}"/>
              </a:ext>
            </a:extLst>
          </p:cNvPr>
          <p:cNvPicPr>
            <a:picLocks noChangeAspect="1"/>
          </p:cNvPicPr>
          <p:nvPr/>
        </p:nvPicPr>
        <p:blipFill>
          <a:blip r:embed="rId2"/>
          <a:stretch>
            <a:fillRect/>
          </a:stretch>
        </p:blipFill>
        <p:spPr>
          <a:xfrm>
            <a:off x="4395106" y="1404610"/>
            <a:ext cx="7595790" cy="4809395"/>
          </a:xfrm>
          <a:prstGeom prst="rect">
            <a:avLst/>
          </a:prstGeom>
        </p:spPr>
      </p:pic>
      <p:sp>
        <p:nvSpPr>
          <p:cNvPr id="3" name="Title 1">
            <a:extLst>
              <a:ext uri="{FF2B5EF4-FFF2-40B4-BE49-F238E27FC236}">
                <a16:creationId xmlns:a16="http://schemas.microsoft.com/office/drawing/2014/main" id="{EA455FAD-E219-4890-BEB7-C032680020D4}"/>
              </a:ext>
            </a:extLst>
          </p:cNvPr>
          <p:cNvSpPr>
            <a:spLocks noGrp="1"/>
          </p:cNvSpPr>
          <p:nvPr>
            <p:ph type="title"/>
          </p:nvPr>
        </p:nvSpPr>
        <p:spPr>
          <a:xfrm>
            <a:off x="515938" y="158750"/>
            <a:ext cx="10402108" cy="822325"/>
          </a:xfrm>
        </p:spPr>
        <p:txBody>
          <a:bodyPr>
            <a:noAutofit/>
          </a:bodyPr>
          <a:lstStyle/>
          <a:p>
            <a:r>
              <a:rPr lang="en-GB" dirty="0"/>
              <a:t>Leveraging our Strengths - LV Network Optimisation</a:t>
            </a:r>
            <a:endParaRPr lang="en-GB" sz="3200" dirty="0"/>
          </a:p>
        </p:txBody>
      </p:sp>
      <p:pic>
        <p:nvPicPr>
          <p:cNvPr id="21" name="Picture 20">
            <a:extLst>
              <a:ext uri="{FF2B5EF4-FFF2-40B4-BE49-F238E27FC236}">
                <a16:creationId xmlns:a16="http://schemas.microsoft.com/office/drawing/2014/main" id="{1883D9E4-5B02-C14A-C1C4-B422B7170DA0}"/>
              </a:ext>
            </a:extLst>
          </p:cNvPr>
          <p:cNvPicPr>
            <a:picLocks noChangeAspect="1"/>
          </p:cNvPicPr>
          <p:nvPr/>
        </p:nvPicPr>
        <p:blipFill>
          <a:blip r:embed="rId3"/>
          <a:stretch>
            <a:fillRect/>
          </a:stretch>
        </p:blipFill>
        <p:spPr>
          <a:xfrm>
            <a:off x="7481809" y="4842021"/>
            <a:ext cx="1114581" cy="1028844"/>
          </a:xfrm>
          <a:prstGeom prst="rect">
            <a:avLst/>
          </a:prstGeom>
        </p:spPr>
      </p:pic>
      <p:sp>
        <p:nvSpPr>
          <p:cNvPr id="14" name="Content Placeholder 1">
            <a:extLst>
              <a:ext uri="{FF2B5EF4-FFF2-40B4-BE49-F238E27FC236}">
                <a16:creationId xmlns:a16="http://schemas.microsoft.com/office/drawing/2014/main" id="{53664A31-B2DA-C4C9-4E70-1877704F0967}"/>
              </a:ext>
            </a:extLst>
          </p:cNvPr>
          <p:cNvSpPr txBox="1">
            <a:spLocks/>
          </p:cNvSpPr>
          <p:nvPr/>
        </p:nvSpPr>
        <p:spPr>
          <a:xfrm>
            <a:off x="190713" y="1361099"/>
            <a:ext cx="4419387" cy="474681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3371"/>
                </a:solidFill>
                <a:effectLst/>
                <a:uLnTx/>
                <a:uFillTx/>
                <a:latin typeface="Univers Condensed Light"/>
                <a:ea typeface="+mn-ea"/>
                <a:cs typeface="+mn-cs"/>
              </a:rPr>
              <a:t>Understand the demand on the LV network today.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rgbClr val="003371"/>
                </a:solidFill>
                <a:latin typeface="Univers Condensed Light"/>
              </a:rPr>
              <a:t>Scenario analysis – E.g. Impact of different heating solutions</a:t>
            </a:r>
            <a:endParaRPr kumimoji="0" lang="en-GB" sz="2400" b="0" i="0" u="none" strike="noStrike" kern="1200" cap="none" spc="0" normalizeH="0" baseline="0" noProof="0" dirty="0">
              <a:ln>
                <a:noFill/>
              </a:ln>
              <a:solidFill>
                <a:srgbClr val="003371"/>
              </a:solidFill>
              <a:effectLst/>
              <a:uLnTx/>
              <a:uFillTx/>
              <a:latin typeface="Univers Condensed Ligh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3371"/>
                </a:solidFill>
                <a:effectLst/>
                <a:uLnTx/>
                <a:uFillTx/>
                <a:latin typeface="Univers Condensed Light"/>
                <a:ea typeface="+mn-ea"/>
                <a:cs typeface="+mn-cs"/>
              </a:rPr>
              <a:t>Create long term investment plans for network reinforcement allows:</a:t>
            </a:r>
          </a:p>
          <a:p>
            <a:pPr lvl="1">
              <a:spcBef>
                <a:spcPts val="1000"/>
              </a:spcBef>
            </a:pPr>
            <a:r>
              <a:rPr lang="en-GB" sz="2000" dirty="0">
                <a:solidFill>
                  <a:srgbClr val="003371"/>
                </a:solidFill>
                <a:latin typeface="Univers Condensed Light"/>
              </a:rPr>
              <a:t>Managed transition</a:t>
            </a:r>
          </a:p>
          <a:p>
            <a:pPr lvl="1">
              <a:spcBef>
                <a:spcPts val="1000"/>
              </a:spcBef>
            </a:pPr>
            <a:r>
              <a:rPr kumimoji="0" lang="en-GB" sz="2000" b="0" i="0" u="none" strike="noStrike" kern="1200" cap="none" spc="0" normalizeH="0" baseline="0" noProof="0" dirty="0">
                <a:ln>
                  <a:noFill/>
                </a:ln>
                <a:solidFill>
                  <a:srgbClr val="003371"/>
                </a:solidFill>
                <a:effectLst/>
                <a:uLnTx/>
                <a:uFillTx/>
                <a:latin typeface="Univers Condensed Light"/>
                <a:ea typeface="+mn-ea"/>
                <a:cs typeface="+mn-cs"/>
              </a:rPr>
              <a:t>Resource forecasting</a:t>
            </a:r>
          </a:p>
          <a:p>
            <a:pPr lvl="1">
              <a:spcBef>
                <a:spcPts val="1000"/>
              </a:spcBef>
            </a:pPr>
            <a:r>
              <a:rPr lang="en-GB" sz="2000" dirty="0">
                <a:solidFill>
                  <a:srgbClr val="003371"/>
                </a:solidFill>
                <a:latin typeface="Univers Condensed Light"/>
              </a:rPr>
              <a:t>Minimised disruption to customers</a:t>
            </a:r>
          </a:p>
          <a:p>
            <a:pPr lvl="1">
              <a:spcBef>
                <a:spcPts val="1000"/>
              </a:spcBef>
            </a:pPr>
            <a:r>
              <a:rPr kumimoji="0" lang="en-GB" sz="2000" b="0" i="0" u="none" strike="noStrike" kern="1200" cap="none" spc="0" normalizeH="0" baseline="0" noProof="0" dirty="0">
                <a:ln>
                  <a:noFill/>
                </a:ln>
                <a:solidFill>
                  <a:srgbClr val="003371"/>
                </a:solidFill>
                <a:effectLst/>
                <a:uLnTx/>
                <a:uFillTx/>
                <a:latin typeface="Univers Condensed Light"/>
                <a:ea typeface="+mn-ea"/>
                <a:cs typeface="+mn-cs"/>
              </a:rPr>
              <a:t>Avoids overloading assets</a:t>
            </a:r>
          </a:p>
          <a:p>
            <a:pPr lvl="1">
              <a:spcBef>
                <a:spcPts val="1000"/>
              </a:spcBef>
            </a:pPr>
            <a:r>
              <a:rPr lang="en-GB" sz="2000" dirty="0">
                <a:solidFill>
                  <a:srgbClr val="003371"/>
                </a:solidFill>
                <a:latin typeface="Univers Condensed Light"/>
              </a:rPr>
              <a:t>Create customer propositions including new tariffs to optimally achieve carbon neutrality</a:t>
            </a:r>
            <a:endParaRPr kumimoji="0" lang="en-GB" sz="2000" b="0" i="0" u="none" strike="noStrike" kern="1200" cap="none" spc="0" normalizeH="0" baseline="0" noProof="0" dirty="0">
              <a:ln>
                <a:noFill/>
              </a:ln>
              <a:solidFill>
                <a:srgbClr val="003371"/>
              </a:solidFill>
              <a:effectLst/>
              <a:uLnTx/>
              <a:uFillTx/>
              <a:latin typeface="Univers Condensed Light"/>
              <a:ea typeface="+mn-ea"/>
              <a:cs typeface="+mn-cs"/>
            </a:endParaRPr>
          </a:p>
        </p:txBody>
      </p:sp>
      <p:sp>
        <p:nvSpPr>
          <p:cNvPr id="4" name="TextBox 3">
            <a:extLst>
              <a:ext uri="{FF2B5EF4-FFF2-40B4-BE49-F238E27FC236}">
                <a16:creationId xmlns:a16="http://schemas.microsoft.com/office/drawing/2014/main" id="{FFC44CF0-F5B9-1C1F-951B-8E7CCC3C04A8}"/>
              </a:ext>
            </a:extLst>
          </p:cNvPr>
          <p:cNvSpPr txBox="1"/>
          <p:nvPr/>
        </p:nvSpPr>
        <p:spPr>
          <a:xfrm>
            <a:off x="6648628" y="1233692"/>
            <a:ext cx="2916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71"/>
                </a:solidFill>
                <a:effectLst/>
                <a:uLnTx/>
                <a:uFillTx/>
                <a:latin typeface="Univers Condensed Light"/>
                <a:ea typeface="+mn-ea"/>
                <a:cs typeface="+mn-cs"/>
              </a:rPr>
              <a:t>Low Voltage Network Schematic</a:t>
            </a:r>
          </a:p>
        </p:txBody>
      </p:sp>
    </p:spTree>
    <p:extLst>
      <p:ext uri="{BB962C8B-B14F-4D97-AF65-F5344CB8AC3E}">
        <p14:creationId xmlns:p14="http://schemas.microsoft.com/office/powerpoint/2010/main" val="427285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Slide">
  <a:themeElements>
    <a:clrScheme name="JE Theme Colours">
      <a:dk1>
        <a:srgbClr val="00346E"/>
      </a:dk1>
      <a:lt1>
        <a:srgbClr val="FFFFFF"/>
      </a:lt1>
      <a:dk2>
        <a:srgbClr val="00346E"/>
      </a:dk2>
      <a:lt2>
        <a:srgbClr val="D8E9E6"/>
      </a:lt2>
      <a:accent1>
        <a:srgbClr val="83EDDE"/>
      </a:accent1>
      <a:accent2>
        <a:srgbClr val="FFE114"/>
      </a:accent2>
      <a:accent3>
        <a:srgbClr val="00B25D"/>
      </a:accent3>
      <a:accent4>
        <a:srgbClr val="FFC000"/>
      </a:accent4>
      <a:accent5>
        <a:srgbClr val="A1E9AF"/>
      </a:accent5>
      <a:accent6>
        <a:srgbClr val="FF4C5F"/>
      </a:accent6>
      <a:hlink>
        <a:srgbClr val="83EDDE"/>
      </a:hlink>
      <a:folHlink>
        <a:srgbClr val="5AA298"/>
      </a:folHlink>
    </a:clrScheme>
    <a:fontScheme name="Univers">
      <a:majorFont>
        <a:latin typeface="Univers Condensed"/>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 Slide 1">
  <a:themeElements>
    <a:clrScheme name="JE Theme Colours">
      <a:dk1>
        <a:srgbClr val="00346E"/>
      </a:dk1>
      <a:lt1>
        <a:srgbClr val="FFFFFF"/>
      </a:lt1>
      <a:dk2>
        <a:srgbClr val="00346E"/>
      </a:dk2>
      <a:lt2>
        <a:srgbClr val="D8E9E6"/>
      </a:lt2>
      <a:accent1>
        <a:srgbClr val="83EDDE"/>
      </a:accent1>
      <a:accent2>
        <a:srgbClr val="FFE114"/>
      </a:accent2>
      <a:accent3>
        <a:srgbClr val="00B25D"/>
      </a:accent3>
      <a:accent4>
        <a:srgbClr val="FFC000"/>
      </a:accent4>
      <a:accent5>
        <a:srgbClr val="A1E9AF"/>
      </a:accent5>
      <a:accent6>
        <a:srgbClr val="FF4C5F"/>
      </a:accent6>
      <a:hlink>
        <a:srgbClr val="83EDDE"/>
      </a:hlink>
      <a:folHlink>
        <a:srgbClr val="5AA298"/>
      </a:folHlink>
    </a:clrScheme>
    <a:fontScheme name="Univers">
      <a:majorFont>
        <a:latin typeface="Univers Condensed"/>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 2">
  <a:themeElements>
    <a:clrScheme name="JE Theme Colours">
      <a:dk1>
        <a:srgbClr val="00346E"/>
      </a:dk1>
      <a:lt1>
        <a:srgbClr val="FFFFFF"/>
      </a:lt1>
      <a:dk2>
        <a:srgbClr val="00346E"/>
      </a:dk2>
      <a:lt2>
        <a:srgbClr val="D8E9E6"/>
      </a:lt2>
      <a:accent1>
        <a:srgbClr val="83EDDE"/>
      </a:accent1>
      <a:accent2>
        <a:srgbClr val="FFE114"/>
      </a:accent2>
      <a:accent3>
        <a:srgbClr val="00B25D"/>
      </a:accent3>
      <a:accent4>
        <a:srgbClr val="FFC000"/>
      </a:accent4>
      <a:accent5>
        <a:srgbClr val="A1E9AF"/>
      </a:accent5>
      <a:accent6>
        <a:srgbClr val="FF4C5F"/>
      </a:accent6>
      <a:hlink>
        <a:srgbClr val="83EDDE"/>
      </a:hlink>
      <a:folHlink>
        <a:srgbClr val="5AA298"/>
      </a:folHlink>
    </a:clrScheme>
    <a:fontScheme name="Univers">
      <a:majorFont>
        <a:latin typeface="Univers Condensed"/>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ction Divider Slides">
  <a:themeElements>
    <a:clrScheme name="JE Theme Colours">
      <a:dk1>
        <a:srgbClr val="00346E"/>
      </a:dk1>
      <a:lt1>
        <a:srgbClr val="FFFFFF"/>
      </a:lt1>
      <a:dk2>
        <a:srgbClr val="00346E"/>
      </a:dk2>
      <a:lt2>
        <a:srgbClr val="D8E9E6"/>
      </a:lt2>
      <a:accent1>
        <a:srgbClr val="83EDDE"/>
      </a:accent1>
      <a:accent2>
        <a:srgbClr val="FFE114"/>
      </a:accent2>
      <a:accent3>
        <a:srgbClr val="00B25D"/>
      </a:accent3>
      <a:accent4>
        <a:srgbClr val="FFC000"/>
      </a:accent4>
      <a:accent5>
        <a:srgbClr val="A1E9AF"/>
      </a:accent5>
      <a:accent6>
        <a:srgbClr val="FF4C5F"/>
      </a:accent6>
      <a:hlink>
        <a:srgbClr val="83EDDE"/>
      </a:hlink>
      <a:folHlink>
        <a:srgbClr val="5AA298"/>
      </a:folHlink>
    </a:clrScheme>
    <a:fontScheme name="Univers">
      <a:majorFont>
        <a:latin typeface="Univers Condensed"/>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Slides">
  <a:themeElements>
    <a:clrScheme name="Custom 1">
      <a:dk1>
        <a:srgbClr val="003371"/>
      </a:dk1>
      <a:lt1>
        <a:srgbClr val="FFFFFF"/>
      </a:lt1>
      <a:dk2>
        <a:srgbClr val="003371"/>
      </a:dk2>
      <a:lt2>
        <a:srgbClr val="FFFFFF"/>
      </a:lt2>
      <a:accent1>
        <a:srgbClr val="09E1C5"/>
      </a:accent1>
      <a:accent2>
        <a:srgbClr val="FFDD16"/>
      </a:accent2>
      <a:accent3>
        <a:srgbClr val="11B23A"/>
      </a:accent3>
      <a:accent4>
        <a:srgbClr val="9DE5B2"/>
      </a:accent4>
      <a:accent5>
        <a:srgbClr val="F4833D"/>
      </a:accent5>
      <a:accent6>
        <a:srgbClr val="70AD47"/>
      </a:accent6>
      <a:hlink>
        <a:srgbClr val="0563C1"/>
      </a:hlink>
      <a:folHlink>
        <a:srgbClr val="2EA572"/>
      </a:folHlink>
    </a:clrScheme>
    <a:fontScheme name="Univers">
      <a:majorFont>
        <a:latin typeface="Univers Condensed"/>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exagon_Powerpoint_Template_fixed footer" id="{5E76A050-98D7-8644-B267-8EEAE4AAAAA8}" vid="{196EF364-65FB-484D-B1FA-70F09F39868F}"/>
    </a:ext>
  </a:extLst>
</a:theme>
</file>

<file path=ppt/theme/theme7.xml><?xml version="1.0" encoding="utf-8"?>
<a:theme xmlns:a="http://schemas.openxmlformats.org/drawingml/2006/main" name="1_Content Slides">
  <a:themeElements>
    <a:clrScheme name="Custom 1">
      <a:dk1>
        <a:srgbClr val="003371"/>
      </a:dk1>
      <a:lt1>
        <a:srgbClr val="FFFFFF"/>
      </a:lt1>
      <a:dk2>
        <a:srgbClr val="003371"/>
      </a:dk2>
      <a:lt2>
        <a:srgbClr val="FFFFFF"/>
      </a:lt2>
      <a:accent1>
        <a:srgbClr val="09E1C5"/>
      </a:accent1>
      <a:accent2>
        <a:srgbClr val="FFDD16"/>
      </a:accent2>
      <a:accent3>
        <a:srgbClr val="11B23A"/>
      </a:accent3>
      <a:accent4>
        <a:srgbClr val="9DE5B2"/>
      </a:accent4>
      <a:accent5>
        <a:srgbClr val="F4833D"/>
      </a:accent5>
      <a:accent6>
        <a:srgbClr val="70AD47"/>
      </a:accent6>
      <a:hlink>
        <a:srgbClr val="0563C1"/>
      </a:hlink>
      <a:folHlink>
        <a:srgbClr val="2EA572"/>
      </a:folHlink>
    </a:clrScheme>
    <a:fontScheme name="Univers">
      <a:majorFont>
        <a:latin typeface="Univers Condensed"/>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e1594af-8a93-42d4-bd54-ea069753e5e1">
      <UserInfo>
        <DisplayName>Ian Wilson</DisplayName>
        <AccountId>25</AccountId>
        <AccountType/>
      </UserInfo>
    </SharedWithUsers>
    <TaxCatchAll xmlns="ce1594af-8a93-42d4-bd54-ea069753e5e1" xsi:nil="true"/>
    <lcf76f155ced4ddcb4097134ff3c332f xmlns="387f76f5-d571-4cd0-ac1b-a738e6f348a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7A70CBE4108AF45861A641DC6F84FB5" ma:contentTypeVersion="14" ma:contentTypeDescription="Create a new document." ma:contentTypeScope="" ma:versionID="ebd6b257ca58919f106ce0a5921a5ac4">
  <xsd:schema xmlns:xsd="http://www.w3.org/2001/XMLSchema" xmlns:xs="http://www.w3.org/2001/XMLSchema" xmlns:p="http://schemas.microsoft.com/office/2006/metadata/properties" xmlns:ns2="387f76f5-d571-4cd0-ac1b-a738e6f348ab" xmlns:ns3="ce1594af-8a93-42d4-bd54-ea069753e5e1" targetNamespace="http://schemas.microsoft.com/office/2006/metadata/properties" ma:root="true" ma:fieldsID="89d718bf10488ddc69ed011b3a88f0f8" ns2:_="" ns3:_="">
    <xsd:import namespace="387f76f5-d571-4cd0-ac1b-a738e6f348ab"/>
    <xsd:import namespace="ce1594af-8a93-42d4-bd54-ea069753e5e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7f76f5-d571-4cd0-ac1b-a738e6f348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f8e4423-7147-4a67-ae6c-6a1847e08263"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1594af-8a93-42d4-bd54-ea069753e5e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0121dc33-8a97-4d5e-a524-728b79d5af56}" ma:internalName="TaxCatchAll" ma:showField="CatchAllData" ma:web="ce1594af-8a93-42d4-bd54-ea069753e5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25F9A8-6DFF-4E0E-8EAC-E409FBE102BE}">
  <ds:schemaRefs>
    <ds:schemaRef ds:uri="http://schemas.microsoft.com/sharepoint/v3/contenttype/forms"/>
  </ds:schemaRefs>
</ds:datastoreItem>
</file>

<file path=customXml/itemProps2.xml><?xml version="1.0" encoding="utf-8"?>
<ds:datastoreItem xmlns:ds="http://schemas.openxmlformats.org/officeDocument/2006/customXml" ds:itemID="{FBC83BBE-8B00-4717-813E-3F68B1D7B9EB}">
  <ds:schemaRefs>
    <ds:schemaRef ds:uri="http://purl.org/dc/dcmitype/"/>
    <ds:schemaRef ds:uri="560854db-c998-42b4-92c3-7f72e70ce2a9"/>
    <ds:schemaRef ds:uri="http://purl.org/dc/terms/"/>
    <ds:schemaRef ds:uri="http://schemas.microsoft.com/office/2006/documentManagement/types"/>
    <ds:schemaRef ds:uri="http://schemas.microsoft.com/office/infopath/2007/PartnerControls"/>
    <ds:schemaRef ds:uri="http://schemas.microsoft.com/office/2006/metadata/properties"/>
    <ds:schemaRef ds:uri="f81609dd-1611-4368-94aa-5be09deea432"/>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6983B63B-AA4B-4848-82C4-F31A6738AEAF}"/>
</file>

<file path=docProps/app.xml><?xml version="1.0" encoding="utf-8"?>
<Properties xmlns="http://schemas.openxmlformats.org/officeDocument/2006/extended-properties" xmlns:vt="http://schemas.openxmlformats.org/officeDocument/2006/docPropsVTypes">
  <Template/>
  <TotalTime>0</TotalTime>
  <Words>648</Words>
  <Application>Microsoft Office PowerPoint</Application>
  <PresentationFormat>Widescreen</PresentationFormat>
  <Paragraphs>137</Paragraphs>
  <Slides>10</Slides>
  <Notes>8</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10</vt:i4>
      </vt:variant>
    </vt:vector>
  </HeadingPairs>
  <TitlesOfParts>
    <vt:vector size="23" baseType="lpstr">
      <vt:lpstr>Arial</vt:lpstr>
      <vt:lpstr>Calibri Light</vt:lpstr>
      <vt:lpstr>Courier New</vt:lpstr>
      <vt:lpstr>Univers Condensed</vt:lpstr>
      <vt:lpstr>Univers Condensed Light</vt:lpstr>
      <vt:lpstr>Wingdings</vt:lpstr>
      <vt:lpstr>Title Slide</vt:lpstr>
      <vt:lpstr>End Slide 1</vt:lpstr>
      <vt:lpstr>End Slide 2</vt:lpstr>
      <vt:lpstr>Section Divider Slides</vt:lpstr>
      <vt:lpstr>Content Slides</vt:lpstr>
      <vt:lpstr>Office Theme</vt:lpstr>
      <vt:lpstr>1_Content Slides</vt:lpstr>
      <vt:lpstr>Jersey Electricity – inspiring a Zero Carbon future </vt:lpstr>
      <vt:lpstr>Jersey Electricity Vision</vt:lpstr>
      <vt:lpstr>Agenda</vt:lpstr>
      <vt:lpstr>Jersey Electricity </vt:lpstr>
      <vt:lpstr> </vt:lpstr>
      <vt:lpstr>Delivering Carbon Neutrality by Leveraging our Strengths</vt:lpstr>
      <vt:lpstr>Delivering Carbon Neutrality by Leveraging our Strengths</vt:lpstr>
      <vt:lpstr>Leveraging our Strengths - LV Network Optimisation</vt:lpstr>
      <vt:lpstr>Leveraging our Strengths - LV Network Optimisation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verity</dc:creator>
  <cp:lastModifiedBy>Mark Preece</cp:lastModifiedBy>
  <cp:revision>3</cp:revision>
  <dcterms:created xsi:type="dcterms:W3CDTF">2020-05-01T10:54:18Z</dcterms:created>
  <dcterms:modified xsi:type="dcterms:W3CDTF">2023-10-30T16:12:10Z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0x010100F7A70CBE4108AF45861A641DC6F84FB5</vt:lpwstr>
  </property>
  <property fmtid="{D5CDD505-2E9C-101B-9397-08002B2CF9AE}" pid="3" name="Order">
    <vt:r8>2200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